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</p:sldMasterIdLst>
  <p:notesMasterIdLst>
    <p:notesMasterId r:id="rId45"/>
  </p:notesMasterIdLst>
  <p:sldIdLst>
    <p:sldId id="300" r:id="rId3"/>
    <p:sldId id="30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3" r:id="rId13"/>
    <p:sldId id="265" r:id="rId14"/>
    <p:sldId id="266" r:id="rId15"/>
    <p:sldId id="294" r:id="rId16"/>
    <p:sldId id="295" r:id="rId17"/>
    <p:sldId id="267" r:id="rId18"/>
    <p:sldId id="296" r:id="rId19"/>
    <p:sldId id="268" r:id="rId20"/>
    <p:sldId id="297" r:id="rId21"/>
    <p:sldId id="269" r:id="rId22"/>
    <p:sldId id="270" r:id="rId23"/>
    <p:sldId id="271" r:id="rId24"/>
    <p:sldId id="272" r:id="rId25"/>
    <p:sldId id="298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302" r:id="rId42"/>
    <p:sldId id="291" r:id="rId43"/>
    <p:sldId id="29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0EBB5-D9F8-4339-8FE9-1D09E76992EC}" v="129" dt="2023-05-07T22:08:13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DANDARAM, SATWIK RAM" userId="d4c58121-babd-447c-9684-e1392cdeace8" providerId="ADAL" clId="{E740EBB5-D9F8-4339-8FE9-1D09E76992EC}"/>
    <pc:docChg chg="undo custSel addSld delSld modSld sldOrd addMainMaster delMainMaster modMainMaster">
      <pc:chgData name="KODANDARAM, SATWIK RAM" userId="d4c58121-babd-447c-9684-e1392cdeace8" providerId="ADAL" clId="{E740EBB5-D9F8-4339-8FE9-1D09E76992EC}" dt="2023-05-08T00:05:18.463" v="774" actId="20577"/>
      <pc:docMkLst>
        <pc:docMk/>
      </pc:docMkLst>
      <pc:sldChg chg="new del">
        <pc:chgData name="KODANDARAM, SATWIK RAM" userId="d4c58121-babd-447c-9684-e1392cdeace8" providerId="ADAL" clId="{E740EBB5-D9F8-4339-8FE9-1D09E76992EC}" dt="2023-05-06T21:50:48.012" v="222" actId="2696"/>
        <pc:sldMkLst>
          <pc:docMk/>
          <pc:sldMk cId="3023720250" sldId="256"/>
        </pc:sldMkLst>
      </pc:sldChg>
      <pc:sldChg chg="addSp delSp modSp new mod">
        <pc:chgData name="KODANDARAM, SATWIK RAM" userId="d4c58121-babd-447c-9684-e1392cdeace8" providerId="ADAL" clId="{E740EBB5-D9F8-4339-8FE9-1D09E76992EC}" dt="2023-05-07T22:06:48.591" v="694"/>
        <pc:sldMkLst>
          <pc:docMk/>
          <pc:sldMk cId="1417085810" sldId="257"/>
        </pc:sldMkLst>
        <pc:spChg chg="mod">
          <ac:chgData name="KODANDARAM, SATWIK RAM" userId="d4c58121-babd-447c-9684-e1392cdeace8" providerId="ADAL" clId="{E740EBB5-D9F8-4339-8FE9-1D09E76992EC}" dt="2023-05-06T19:53:24.025" v="121" actId="2711"/>
          <ac:spMkLst>
            <pc:docMk/>
            <pc:sldMk cId="1417085810" sldId="257"/>
            <ac:spMk id="2" creationId="{CC4742F3-B62A-9C61-EA00-E0289022360D}"/>
          </ac:spMkLst>
        </pc:spChg>
        <pc:spChg chg="del mod">
          <ac:chgData name="KODANDARAM, SATWIK RAM" userId="d4c58121-babd-447c-9684-e1392cdeace8" providerId="ADAL" clId="{E740EBB5-D9F8-4339-8FE9-1D09E76992EC}" dt="2023-05-06T18:26:30.472" v="3"/>
          <ac:spMkLst>
            <pc:docMk/>
            <pc:sldMk cId="1417085810" sldId="257"/>
            <ac:spMk id="3" creationId="{A4961B5A-C7D6-F612-AFA7-631DD53AFEB9}"/>
          </ac:spMkLst>
        </pc:spChg>
        <pc:spChg chg="add mod">
          <ac:chgData name="KODANDARAM, SATWIK RAM" userId="d4c58121-babd-447c-9684-e1392cdeace8" providerId="ADAL" clId="{E740EBB5-D9F8-4339-8FE9-1D09E76992EC}" dt="2023-05-06T21:04:22.865" v="159" actId="14100"/>
          <ac:spMkLst>
            <pc:docMk/>
            <pc:sldMk cId="1417085810" sldId="257"/>
            <ac:spMk id="4" creationId="{8F840065-ECF5-C482-B176-149354674201}"/>
          </ac:spMkLst>
        </pc:spChg>
        <pc:spChg chg="mod">
          <ac:chgData name="KODANDARAM, SATWIK RAM" userId="d4c58121-babd-447c-9684-e1392cdeace8" providerId="ADAL" clId="{E740EBB5-D9F8-4339-8FE9-1D09E76992EC}" dt="2023-05-07T22:06:48.591" v="694"/>
          <ac:spMkLst>
            <pc:docMk/>
            <pc:sldMk cId="1417085810" sldId="257"/>
            <ac:spMk id="5" creationId="{FB3967EC-E08D-9D27-24A8-A2622D27EFF0}"/>
          </ac:spMkLst>
        </pc:spChg>
        <pc:spChg chg="mod">
          <ac:chgData name="KODANDARAM, SATWIK RAM" userId="d4c58121-babd-447c-9684-e1392cdeace8" providerId="ADAL" clId="{E740EBB5-D9F8-4339-8FE9-1D09E76992EC}" dt="2023-05-06T21:54:59.309" v="249" actId="14100"/>
          <ac:spMkLst>
            <pc:docMk/>
            <pc:sldMk cId="1417085810" sldId="257"/>
            <ac:spMk id="6" creationId="{992140D6-7458-B951-9CC0-2C1A678BDE17}"/>
          </ac:spMkLst>
        </pc:spChg>
        <pc:spChg chg="mod">
          <ac:chgData name="KODANDARAM, SATWIK RAM" userId="d4c58121-babd-447c-9684-e1392cdeace8" providerId="ADAL" clId="{E740EBB5-D9F8-4339-8FE9-1D09E76992EC}" dt="2023-05-06T21:59:35.102" v="260" actId="113"/>
          <ac:spMkLst>
            <pc:docMk/>
            <pc:sldMk cId="1417085810" sldId="257"/>
            <ac:spMk id="7" creationId="{3B3171F9-95A6-C8A6-5D11-8CA872EF0ECE}"/>
          </ac:spMkLst>
        </pc:spChg>
        <pc:picChg chg="add del mod">
          <ac:chgData name="KODANDARAM, SATWIK RAM" userId="d4c58121-babd-447c-9684-e1392cdeace8" providerId="ADAL" clId="{E740EBB5-D9F8-4339-8FE9-1D09E76992EC}" dt="2023-05-06T21:54:21.044" v="241" actId="21"/>
          <ac:picMkLst>
            <pc:docMk/>
            <pc:sldMk cId="1417085810" sldId="257"/>
            <ac:picMk id="8" creationId="{C0606148-77E5-7E67-C6BC-4D8553275447}"/>
          </ac:picMkLst>
        </pc:picChg>
        <pc:picChg chg="add del mod">
          <ac:chgData name="KODANDARAM, SATWIK RAM" userId="d4c58121-babd-447c-9684-e1392cdeace8" providerId="ADAL" clId="{E740EBB5-D9F8-4339-8FE9-1D09E76992EC}" dt="2023-05-06T21:59:32.124" v="259" actId="21"/>
          <ac:picMkLst>
            <pc:docMk/>
            <pc:sldMk cId="1417085810" sldId="257"/>
            <ac:picMk id="9" creationId="{7F5B5732-E999-04F2-F5AF-52D09CD93874}"/>
          </ac:picMkLst>
        </pc:picChg>
        <pc:picChg chg="add del mod">
          <ac:chgData name="KODANDARAM, SATWIK RAM" userId="d4c58121-babd-447c-9684-e1392cdeace8" providerId="ADAL" clId="{E740EBB5-D9F8-4339-8FE9-1D09E76992EC}" dt="2023-05-06T21:59:29.053" v="258" actId="21"/>
          <ac:picMkLst>
            <pc:docMk/>
            <pc:sldMk cId="1417085810" sldId="257"/>
            <ac:picMk id="10" creationId="{DDEC84D6-E8BE-D87B-79BB-4647A2148D8E}"/>
          </ac:picMkLst>
        </pc:picChg>
        <pc:picChg chg="add mod">
          <ac:chgData name="KODANDARAM, SATWIK RAM" userId="d4c58121-babd-447c-9684-e1392cdeace8" providerId="ADAL" clId="{E740EBB5-D9F8-4339-8FE9-1D09E76992EC}" dt="2023-05-06T21:59:16.383" v="257" actId="1076"/>
          <ac:picMkLst>
            <pc:docMk/>
            <pc:sldMk cId="1417085810" sldId="257"/>
            <ac:picMk id="1026" creationId="{A21EFAF5-8640-AAFA-1AD8-11E5E61E06A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55:56.439" v="256" actId="20577"/>
        <pc:sldMkLst>
          <pc:docMk/>
          <pc:sldMk cId="1056767562" sldId="258"/>
        </pc:sldMkLst>
        <pc:spChg chg="mod">
          <ac:chgData name="KODANDARAM, SATWIK RAM" userId="d4c58121-babd-447c-9684-e1392cdeace8" providerId="ADAL" clId="{E740EBB5-D9F8-4339-8FE9-1D09E76992EC}" dt="2023-05-06T19:53:51.084" v="123"/>
          <ac:spMkLst>
            <pc:docMk/>
            <pc:sldMk cId="1056767562" sldId="258"/>
            <ac:spMk id="2" creationId="{2B760990-A184-09F5-1A55-5FF169F88BC4}"/>
          </ac:spMkLst>
        </pc:spChg>
        <pc:spChg chg="del">
          <ac:chgData name="KODANDARAM, SATWIK RAM" userId="d4c58121-babd-447c-9684-e1392cdeace8" providerId="ADAL" clId="{E740EBB5-D9F8-4339-8FE9-1D09E76992EC}" dt="2023-05-06T18:26:51.821" v="5"/>
          <ac:spMkLst>
            <pc:docMk/>
            <pc:sldMk cId="1056767562" sldId="258"/>
            <ac:spMk id="3" creationId="{24AC9780-5D55-A112-8FBE-FFA456B50FF1}"/>
          </ac:spMkLst>
        </pc:spChg>
        <pc:spChg chg="mod">
          <ac:chgData name="KODANDARAM, SATWIK RAM" userId="d4c58121-babd-447c-9684-e1392cdeace8" providerId="ADAL" clId="{E740EBB5-D9F8-4339-8FE9-1D09E76992EC}" dt="2023-05-06T21:55:56.439" v="256" actId="20577"/>
          <ac:spMkLst>
            <pc:docMk/>
            <pc:sldMk cId="1056767562" sldId="258"/>
            <ac:spMk id="4" creationId="{285B6B54-3988-F003-5AF2-ECC18A84B169}"/>
          </ac:spMkLst>
        </pc:spChg>
        <pc:picChg chg="add mod">
          <ac:chgData name="KODANDARAM, SATWIK RAM" userId="d4c58121-babd-447c-9684-e1392cdeace8" providerId="ADAL" clId="{E740EBB5-D9F8-4339-8FE9-1D09E76992EC}" dt="2023-05-06T18:26:51.821" v="5"/>
          <ac:picMkLst>
            <pc:docMk/>
            <pc:sldMk cId="1056767562" sldId="258"/>
            <ac:picMk id="2050" creationId="{C3113554-5AB4-525B-9A15-84B593F06B24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19:54:07.760" v="145" actId="20577"/>
        <pc:sldMkLst>
          <pc:docMk/>
          <pc:sldMk cId="89908696" sldId="259"/>
        </pc:sldMkLst>
        <pc:spChg chg="mod">
          <ac:chgData name="KODANDARAM, SATWIK RAM" userId="d4c58121-babd-447c-9684-e1392cdeace8" providerId="ADAL" clId="{E740EBB5-D9F8-4339-8FE9-1D09E76992EC}" dt="2023-05-06T19:54:07.760" v="145" actId="20577"/>
          <ac:spMkLst>
            <pc:docMk/>
            <pc:sldMk cId="89908696" sldId="259"/>
            <ac:spMk id="2" creationId="{68E7194B-25F5-D812-D071-F7B22FC5E5DF}"/>
          </ac:spMkLst>
        </pc:spChg>
        <pc:spChg chg="del">
          <ac:chgData name="KODANDARAM, SATWIK RAM" userId="d4c58121-babd-447c-9684-e1392cdeace8" providerId="ADAL" clId="{E740EBB5-D9F8-4339-8FE9-1D09E76992EC}" dt="2023-05-06T19:35:17.056" v="7"/>
          <ac:spMkLst>
            <pc:docMk/>
            <pc:sldMk cId="89908696" sldId="259"/>
            <ac:spMk id="3" creationId="{5E6C7F08-1CC4-3658-A59C-D83B32A344CC}"/>
          </ac:spMkLst>
        </pc:spChg>
        <pc:picChg chg="add mod">
          <ac:chgData name="KODANDARAM, SATWIK RAM" userId="d4c58121-babd-447c-9684-e1392cdeace8" providerId="ADAL" clId="{E740EBB5-D9F8-4339-8FE9-1D09E76992EC}" dt="2023-05-06T19:35:17.056" v="7"/>
          <ac:picMkLst>
            <pc:docMk/>
            <pc:sldMk cId="89908696" sldId="259"/>
            <ac:picMk id="3074" creationId="{C512435A-1938-E660-4E31-EB6404CAE3F4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6T21:08:22.516" v="161"/>
        <pc:sldMkLst>
          <pc:docMk/>
          <pc:sldMk cId="1158436529" sldId="260"/>
        </pc:sldMkLst>
        <pc:spChg chg="mod">
          <ac:chgData name="KODANDARAM, SATWIK RAM" userId="d4c58121-babd-447c-9684-e1392cdeace8" providerId="ADAL" clId="{E740EBB5-D9F8-4339-8FE9-1D09E76992EC}" dt="2023-05-06T21:08:22.516" v="161"/>
          <ac:spMkLst>
            <pc:docMk/>
            <pc:sldMk cId="1158436529" sldId="260"/>
            <ac:spMk id="2" creationId="{93D04623-987E-0E64-1AF8-199B24EB31B7}"/>
          </ac:spMkLst>
        </pc:spChg>
        <pc:spChg chg="mod">
          <ac:chgData name="KODANDARAM, SATWIK RAM" userId="d4c58121-babd-447c-9684-e1392cdeace8" providerId="ADAL" clId="{E740EBB5-D9F8-4339-8FE9-1D09E76992EC}" dt="2023-05-06T21:06:55.402" v="160" actId="5793"/>
          <ac:spMkLst>
            <pc:docMk/>
            <pc:sldMk cId="1158436529" sldId="260"/>
            <ac:spMk id="3" creationId="{06DC47A6-FECF-B6B6-9865-560319960DDA}"/>
          </ac:spMkLst>
        </pc:spChg>
        <pc:picChg chg="add mod">
          <ac:chgData name="KODANDARAM, SATWIK RAM" userId="d4c58121-babd-447c-9684-e1392cdeace8" providerId="ADAL" clId="{E740EBB5-D9F8-4339-8FE9-1D09E76992EC}" dt="2023-05-06T19:35:56.197" v="14" actId="1076"/>
          <ac:picMkLst>
            <pc:docMk/>
            <pc:sldMk cId="1158436529" sldId="260"/>
            <ac:picMk id="4098" creationId="{96BC8366-304A-BE13-BF7F-83B9CA2C2FD0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15:49.175" v="162"/>
        <pc:sldMkLst>
          <pc:docMk/>
          <pc:sldMk cId="3554678215" sldId="261"/>
        </pc:sldMkLst>
        <pc:spChg chg="mod">
          <ac:chgData name="KODANDARAM, SATWIK RAM" userId="d4c58121-babd-447c-9684-e1392cdeace8" providerId="ADAL" clId="{E740EBB5-D9F8-4339-8FE9-1D09E76992EC}" dt="2023-05-06T21:15:49.175" v="162"/>
          <ac:spMkLst>
            <pc:docMk/>
            <pc:sldMk cId="3554678215" sldId="261"/>
            <ac:spMk id="2" creationId="{6530B1BA-DF3B-908C-C3A1-C5B57E15C876}"/>
          </ac:spMkLst>
        </pc:spChg>
        <pc:spChg chg="del">
          <ac:chgData name="KODANDARAM, SATWIK RAM" userId="d4c58121-babd-447c-9684-e1392cdeace8" providerId="ADAL" clId="{E740EBB5-D9F8-4339-8FE9-1D09E76992EC}" dt="2023-05-06T19:36:09.899" v="16"/>
          <ac:spMkLst>
            <pc:docMk/>
            <pc:sldMk cId="3554678215" sldId="261"/>
            <ac:spMk id="3" creationId="{970AC664-11DD-434B-A41C-2391D235D6CD}"/>
          </ac:spMkLst>
        </pc:spChg>
        <pc:picChg chg="add mod">
          <ac:chgData name="KODANDARAM, SATWIK RAM" userId="d4c58121-babd-447c-9684-e1392cdeace8" providerId="ADAL" clId="{E740EBB5-D9F8-4339-8FE9-1D09E76992EC}" dt="2023-05-06T19:36:09.899" v="16"/>
          <ac:picMkLst>
            <pc:docMk/>
            <pc:sldMk cId="3554678215" sldId="261"/>
            <ac:picMk id="5122" creationId="{E2C6E15A-4CD7-6E7B-543C-1ACEAEA3016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32:07.281" v="466" actId="1076"/>
        <pc:sldMkLst>
          <pc:docMk/>
          <pc:sldMk cId="3130114140" sldId="262"/>
        </pc:sldMkLst>
        <pc:spChg chg="mod">
          <ac:chgData name="KODANDARAM, SATWIK RAM" userId="d4c58121-babd-447c-9684-e1392cdeace8" providerId="ADAL" clId="{E740EBB5-D9F8-4339-8FE9-1D09E76992EC}" dt="2023-05-06T19:54:31.168" v="147" actId="113"/>
          <ac:spMkLst>
            <pc:docMk/>
            <pc:sldMk cId="3130114140" sldId="262"/>
            <ac:spMk id="2" creationId="{CB9D34F6-7C55-016F-6C96-3779D980B984}"/>
          </ac:spMkLst>
        </pc:spChg>
        <pc:spChg chg="mod">
          <ac:chgData name="KODANDARAM, SATWIK RAM" userId="d4c58121-babd-447c-9684-e1392cdeace8" providerId="ADAL" clId="{E740EBB5-D9F8-4339-8FE9-1D09E76992EC}" dt="2023-05-07T21:31:38.884" v="457" actId="5793"/>
          <ac:spMkLst>
            <pc:docMk/>
            <pc:sldMk cId="3130114140" sldId="262"/>
            <ac:spMk id="3" creationId="{E5AA37B6-7B30-B002-3C32-284D706F4288}"/>
          </ac:spMkLst>
        </pc:spChg>
        <pc:spChg chg="add mod">
          <ac:chgData name="KODANDARAM, SATWIK RAM" userId="d4c58121-babd-447c-9684-e1392cdeace8" providerId="ADAL" clId="{E740EBB5-D9F8-4339-8FE9-1D09E76992EC}" dt="2023-05-07T21:31:35.961" v="456" actId="767"/>
          <ac:spMkLst>
            <pc:docMk/>
            <pc:sldMk cId="3130114140" sldId="262"/>
            <ac:spMk id="7" creationId="{DC3494F1-B734-1B8C-472A-6536E533557C}"/>
          </ac:spMkLst>
        </pc:spChg>
        <pc:spChg chg="add mod">
          <ac:chgData name="KODANDARAM, SATWIK RAM" userId="d4c58121-babd-447c-9684-e1392cdeace8" providerId="ADAL" clId="{E740EBB5-D9F8-4339-8FE9-1D09E76992EC}" dt="2023-05-07T21:32:07.281" v="466" actId="1076"/>
          <ac:spMkLst>
            <pc:docMk/>
            <pc:sldMk cId="3130114140" sldId="262"/>
            <ac:spMk id="8" creationId="{F0664029-2855-EF4E-80E1-509794FEF1B3}"/>
          </ac:spMkLst>
        </pc:spChg>
        <pc:spChg chg="add del mod">
          <ac:chgData name="KODANDARAM, SATWIK RAM" userId="d4c58121-babd-447c-9684-e1392cdeace8" providerId="ADAL" clId="{E740EBB5-D9F8-4339-8FE9-1D09E76992EC}" dt="2023-05-07T21:31:48.237" v="461" actId="767"/>
          <ac:spMkLst>
            <pc:docMk/>
            <pc:sldMk cId="3130114140" sldId="262"/>
            <ac:spMk id="9" creationId="{9D76C26F-C128-C9DE-3E5E-6BDF9F31AA6D}"/>
          </ac:spMkLst>
        </pc:spChg>
        <pc:picChg chg="add mod">
          <ac:chgData name="KODANDARAM, SATWIK RAM" userId="d4c58121-babd-447c-9684-e1392cdeace8" providerId="ADAL" clId="{E740EBB5-D9F8-4339-8FE9-1D09E76992EC}" dt="2023-05-06T19:36:46.967" v="19" actId="1076"/>
          <ac:picMkLst>
            <pc:docMk/>
            <pc:sldMk cId="3130114140" sldId="262"/>
            <ac:picMk id="6146" creationId="{0CD1C0FC-A628-EDD9-8B9E-19A21CBBD82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0:56.097" v="167" actId="113"/>
        <pc:sldMkLst>
          <pc:docMk/>
          <pc:sldMk cId="1094486249" sldId="263"/>
        </pc:sldMkLst>
        <pc:spChg chg="mod">
          <ac:chgData name="KODANDARAM, SATWIK RAM" userId="d4c58121-babd-447c-9684-e1392cdeace8" providerId="ADAL" clId="{E740EBB5-D9F8-4339-8FE9-1D09E76992EC}" dt="2023-05-06T21:40:56.097" v="167" actId="113"/>
          <ac:spMkLst>
            <pc:docMk/>
            <pc:sldMk cId="1094486249" sldId="263"/>
            <ac:spMk id="2" creationId="{081559B8-680F-0BDA-1039-F3D90C1BBFC6}"/>
          </ac:spMkLst>
        </pc:spChg>
        <pc:spChg chg="del">
          <ac:chgData name="KODANDARAM, SATWIK RAM" userId="d4c58121-babd-447c-9684-e1392cdeace8" providerId="ADAL" clId="{E740EBB5-D9F8-4339-8FE9-1D09E76992EC}" dt="2023-05-06T19:36:59.892" v="21"/>
          <ac:spMkLst>
            <pc:docMk/>
            <pc:sldMk cId="1094486249" sldId="263"/>
            <ac:spMk id="3" creationId="{F71E4D64-42F0-00D0-CD2B-AD5FE1DB9D85}"/>
          </ac:spMkLst>
        </pc:spChg>
        <pc:picChg chg="add mod">
          <ac:chgData name="KODANDARAM, SATWIK RAM" userId="d4c58121-babd-447c-9684-e1392cdeace8" providerId="ADAL" clId="{E740EBB5-D9F8-4339-8FE9-1D09E76992EC}" dt="2023-05-06T19:36:59.892" v="21"/>
          <ac:picMkLst>
            <pc:docMk/>
            <pc:sldMk cId="1094486249" sldId="263"/>
            <ac:picMk id="7170" creationId="{D4ABCED5-673C-2984-B3FC-6BC63CB983D5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6T21:41:33.202" v="170"/>
        <pc:sldMkLst>
          <pc:docMk/>
          <pc:sldMk cId="3794522797" sldId="264"/>
        </pc:sldMkLst>
        <pc:spChg chg="mod">
          <ac:chgData name="KODANDARAM, SATWIK RAM" userId="d4c58121-babd-447c-9684-e1392cdeace8" providerId="ADAL" clId="{E740EBB5-D9F8-4339-8FE9-1D09E76992EC}" dt="2023-05-06T21:41:33.202" v="170"/>
          <ac:spMkLst>
            <pc:docMk/>
            <pc:sldMk cId="3794522797" sldId="264"/>
            <ac:spMk id="2" creationId="{F87C5BA2-5255-92D9-EE18-E2DFD3FA3CA4}"/>
          </ac:spMkLst>
        </pc:spChg>
        <pc:picChg chg="add mod">
          <ac:chgData name="KODANDARAM, SATWIK RAM" userId="d4c58121-babd-447c-9684-e1392cdeace8" providerId="ADAL" clId="{E740EBB5-D9F8-4339-8FE9-1D09E76992EC}" dt="2023-05-06T19:38:47.483" v="27" actId="1076"/>
          <ac:picMkLst>
            <pc:docMk/>
            <pc:sldMk cId="3794522797" sldId="264"/>
            <ac:picMk id="8194" creationId="{E7F5EAA4-7E5F-1C85-729B-55F16189CA27}"/>
          </ac:picMkLst>
        </pc:picChg>
      </pc:sldChg>
      <pc:sldChg chg="addSp modSp new mod">
        <pc:chgData name="KODANDARAM, SATWIK RAM" userId="d4c58121-babd-447c-9684-e1392cdeace8" providerId="ADAL" clId="{E740EBB5-D9F8-4339-8FE9-1D09E76992EC}" dt="2023-05-07T21:39:06.425" v="510" actId="1076"/>
        <pc:sldMkLst>
          <pc:docMk/>
          <pc:sldMk cId="27375670" sldId="265"/>
        </pc:sldMkLst>
        <pc:spChg chg="mod">
          <ac:chgData name="KODANDARAM, SATWIK RAM" userId="d4c58121-babd-447c-9684-e1392cdeace8" providerId="ADAL" clId="{E740EBB5-D9F8-4339-8FE9-1D09E76992EC}" dt="2023-05-06T21:41:53.234" v="172" actId="113"/>
          <ac:spMkLst>
            <pc:docMk/>
            <pc:sldMk cId="27375670" sldId="265"/>
            <ac:spMk id="2" creationId="{9794A9CB-0C9B-2164-58DF-632ABF44B4AA}"/>
          </ac:spMkLst>
        </pc:spChg>
        <pc:spChg chg="add mod">
          <ac:chgData name="KODANDARAM, SATWIK RAM" userId="d4c58121-babd-447c-9684-e1392cdeace8" providerId="ADAL" clId="{E740EBB5-D9F8-4339-8FE9-1D09E76992EC}" dt="2023-05-07T21:39:06.425" v="510" actId="1076"/>
          <ac:spMkLst>
            <pc:docMk/>
            <pc:sldMk cId="27375670" sldId="265"/>
            <ac:spMk id="7" creationId="{F1652502-0B06-02F2-7B04-78D09115C093}"/>
          </ac:spMkLst>
        </pc:spChg>
        <pc:picChg chg="add mod">
          <ac:chgData name="KODANDARAM, SATWIK RAM" userId="d4c58121-babd-447c-9684-e1392cdeace8" providerId="ADAL" clId="{E740EBB5-D9F8-4339-8FE9-1D09E76992EC}" dt="2023-05-07T21:38:44.924" v="504" actId="1076"/>
          <ac:picMkLst>
            <pc:docMk/>
            <pc:sldMk cId="27375670" sldId="265"/>
            <ac:picMk id="9218" creationId="{E876A275-B6AA-32C2-5FB4-57DB4E0B0540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44:37.149" v="537" actId="113"/>
        <pc:sldMkLst>
          <pc:docMk/>
          <pc:sldMk cId="3462752821" sldId="266"/>
        </pc:sldMkLst>
        <pc:spChg chg="mod">
          <ac:chgData name="KODANDARAM, SATWIK RAM" userId="d4c58121-babd-447c-9684-e1392cdeace8" providerId="ADAL" clId="{E740EBB5-D9F8-4339-8FE9-1D09E76992EC}" dt="2023-05-06T21:42:15.748" v="174" actId="113"/>
          <ac:spMkLst>
            <pc:docMk/>
            <pc:sldMk cId="3462752821" sldId="266"/>
            <ac:spMk id="2" creationId="{880589AE-4606-D394-445A-3D688AB0089E}"/>
          </ac:spMkLst>
        </pc:spChg>
        <pc:spChg chg="add del mod">
          <ac:chgData name="KODANDARAM, SATWIK RAM" userId="d4c58121-babd-447c-9684-e1392cdeace8" providerId="ADAL" clId="{E740EBB5-D9F8-4339-8FE9-1D09E76992EC}" dt="2023-05-07T21:40:53.069" v="513" actId="21"/>
          <ac:spMkLst>
            <pc:docMk/>
            <pc:sldMk cId="3462752821" sldId="266"/>
            <ac:spMk id="3" creationId="{91B953D1-AE01-F0F0-8AD3-07D0C0CC5E4A}"/>
          </ac:spMkLst>
        </pc:spChg>
        <pc:spChg chg="del">
          <ac:chgData name="KODANDARAM, SATWIK RAM" userId="d4c58121-babd-447c-9684-e1392cdeace8" providerId="ADAL" clId="{E740EBB5-D9F8-4339-8FE9-1D09E76992EC}" dt="2023-05-06T19:39:28.724" v="33"/>
          <ac:spMkLst>
            <pc:docMk/>
            <pc:sldMk cId="3462752821" sldId="266"/>
            <ac:spMk id="3" creationId="{BB8E0BE6-F419-D5C5-94C9-F4E39A5AA74B}"/>
          </ac:spMkLst>
        </pc:spChg>
        <pc:spChg chg="add mod">
          <ac:chgData name="KODANDARAM, SATWIK RAM" userId="d4c58121-babd-447c-9684-e1392cdeace8" providerId="ADAL" clId="{E740EBB5-D9F8-4339-8FE9-1D09E76992EC}" dt="2023-05-07T21:40:56.435" v="514" actId="20577"/>
          <ac:spMkLst>
            <pc:docMk/>
            <pc:sldMk cId="3462752821" sldId="266"/>
            <ac:spMk id="4" creationId="{DD0EBD9C-05CB-FA2A-262D-6CD4F0F7AB13}"/>
          </ac:spMkLst>
        </pc:spChg>
        <pc:spChg chg="add mod">
          <ac:chgData name="KODANDARAM, SATWIK RAM" userId="d4c58121-babd-447c-9684-e1392cdeace8" providerId="ADAL" clId="{E740EBB5-D9F8-4339-8FE9-1D09E76992EC}" dt="2023-05-07T21:44:37.149" v="537" actId="113"/>
          <ac:spMkLst>
            <pc:docMk/>
            <pc:sldMk cId="3462752821" sldId="266"/>
            <ac:spMk id="8" creationId="{6DA75BEB-1CBB-6B7B-96DA-706BC5E58B91}"/>
          </ac:spMkLst>
        </pc:spChg>
        <pc:picChg chg="add del mod">
          <ac:chgData name="KODANDARAM, SATWIK RAM" userId="d4c58121-babd-447c-9684-e1392cdeace8" providerId="ADAL" clId="{E740EBB5-D9F8-4339-8FE9-1D09E76992EC}" dt="2023-05-07T21:40:59.564" v="515" actId="21"/>
          <ac:picMkLst>
            <pc:docMk/>
            <pc:sldMk cId="3462752821" sldId="266"/>
            <ac:picMk id="10242" creationId="{ECAAFF2F-95D8-6352-0D4C-5FF2B21BD3DE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49:10.092" v="582" actId="20577"/>
        <pc:sldMkLst>
          <pc:docMk/>
          <pc:sldMk cId="3160525914" sldId="267"/>
        </pc:sldMkLst>
        <pc:spChg chg="mod">
          <ac:chgData name="KODANDARAM, SATWIK RAM" userId="d4c58121-babd-447c-9684-e1392cdeace8" providerId="ADAL" clId="{E740EBB5-D9F8-4339-8FE9-1D09E76992EC}" dt="2023-05-07T21:49:10.092" v="582" actId="20577"/>
          <ac:spMkLst>
            <pc:docMk/>
            <pc:sldMk cId="3160525914" sldId="267"/>
            <ac:spMk id="2" creationId="{2E1DCD68-BDF6-B288-EA0B-81B9BD7A248F}"/>
          </ac:spMkLst>
        </pc:spChg>
        <pc:spChg chg="del">
          <ac:chgData name="KODANDARAM, SATWIK RAM" userId="d4c58121-babd-447c-9684-e1392cdeace8" providerId="ADAL" clId="{E740EBB5-D9F8-4339-8FE9-1D09E76992EC}" dt="2023-05-06T19:41:56.548" v="46"/>
          <ac:spMkLst>
            <pc:docMk/>
            <pc:sldMk cId="3160525914" sldId="267"/>
            <ac:spMk id="3" creationId="{28901286-E4BC-E209-9706-037F12AB5F38}"/>
          </ac:spMkLst>
        </pc:spChg>
        <pc:picChg chg="add mod">
          <ac:chgData name="KODANDARAM, SATWIK RAM" userId="d4c58121-babd-447c-9684-e1392cdeace8" providerId="ADAL" clId="{E740EBB5-D9F8-4339-8FE9-1D09E76992EC}" dt="2023-05-06T19:41:56.548" v="46"/>
          <ac:picMkLst>
            <pc:docMk/>
            <pc:sldMk cId="3160525914" sldId="267"/>
            <ac:picMk id="11266" creationId="{D29B5901-8409-07DE-BED3-5583F1C43D0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49:24.595" v="604" actId="20577"/>
        <pc:sldMkLst>
          <pc:docMk/>
          <pc:sldMk cId="820892793" sldId="268"/>
        </pc:sldMkLst>
        <pc:spChg chg="mod">
          <ac:chgData name="KODANDARAM, SATWIK RAM" userId="d4c58121-babd-447c-9684-e1392cdeace8" providerId="ADAL" clId="{E740EBB5-D9F8-4339-8FE9-1D09E76992EC}" dt="2023-05-07T21:49:24.595" v="604" actId="20577"/>
          <ac:spMkLst>
            <pc:docMk/>
            <pc:sldMk cId="820892793" sldId="268"/>
            <ac:spMk id="2" creationId="{466B721F-651F-0529-9554-3F8B7542FB8F}"/>
          </ac:spMkLst>
        </pc:spChg>
        <pc:spChg chg="del">
          <ac:chgData name="KODANDARAM, SATWIK RAM" userId="d4c58121-babd-447c-9684-e1392cdeace8" providerId="ADAL" clId="{E740EBB5-D9F8-4339-8FE9-1D09E76992EC}" dt="2023-05-06T19:42:13.603" v="48"/>
          <ac:spMkLst>
            <pc:docMk/>
            <pc:sldMk cId="820892793" sldId="268"/>
            <ac:spMk id="3" creationId="{A08E267D-BFEF-595C-FFBF-8C088B2464EB}"/>
          </ac:spMkLst>
        </pc:spChg>
        <pc:picChg chg="add mod">
          <ac:chgData name="KODANDARAM, SATWIK RAM" userId="d4c58121-babd-447c-9684-e1392cdeace8" providerId="ADAL" clId="{E740EBB5-D9F8-4339-8FE9-1D09E76992EC}" dt="2023-05-06T19:42:13.603" v="48"/>
          <ac:picMkLst>
            <pc:docMk/>
            <pc:sldMk cId="820892793" sldId="268"/>
            <ac:picMk id="12290" creationId="{55E017FA-3570-8486-8AB9-69266342FA35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57:20.368" v="635"/>
        <pc:sldMkLst>
          <pc:docMk/>
          <pc:sldMk cId="672672343" sldId="269"/>
        </pc:sldMkLst>
        <pc:spChg chg="mod">
          <ac:chgData name="KODANDARAM, SATWIK RAM" userId="d4c58121-babd-447c-9684-e1392cdeace8" providerId="ADAL" clId="{E740EBB5-D9F8-4339-8FE9-1D09E76992EC}" dt="2023-05-07T21:57:20.368" v="635"/>
          <ac:spMkLst>
            <pc:docMk/>
            <pc:sldMk cId="672672343" sldId="269"/>
            <ac:spMk id="2" creationId="{ACE1B2C5-0EB9-482B-53FE-012270F085A9}"/>
          </ac:spMkLst>
        </pc:spChg>
        <pc:spChg chg="del">
          <ac:chgData name="KODANDARAM, SATWIK RAM" userId="d4c58121-babd-447c-9684-e1392cdeace8" providerId="ADAL" clId="{E740EBB5-D9F8-4339-8FE9-1D09E76992EC}" dt="2023-05-06T19:42:41.920" v="50"/>
          <ac:spMkLst>
            <pc:docMk/>
            <pc:sldMk cId="672672343" sldId="269"/>
            <ac:spMk id="3" creationId="{CCCAB567-E8D8-BC74-0905-DEAC5BC4BF12}"/>
          </ac:spMkLst>
        </pc:spChg>
        <pc:picChg chg="add mod">
          <ac:chgData name="KODANDARAM, SATWIK RAM" userId="d4c58121-babd-447c-9684-e1392cdeace8" providerId="ADAL" clId="{E740EBB5-D9F8-4339-8FE9-1D09E76992EC}" dt="2023-05-06T19:42:41.920" v="50"/>
          <ac:picMkLst>
            <pc:docMk/>
            <pc:sldMk cId="672672343" sldId="269"/>
            <ac:picMk id="13314" creationId="{830BBE05-ADE7-1999-3354-A7411A5724A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1:58:27.122" v="640" actId="1076"/>
        <pc:sldMkLst>
          <pc:docMk/>
          <pc:sldMk cId="3584016150" sldId="270"/>
        </pc:sldMkLst>
        <pc:spChg chg="mod">
          <ac:chgData name="KODANDARAM, SATWIK RAM" userId="d4c58121-babd-447c-9684-e1392cdeace8" providerId="ADAL" clId="{E740EBB5-D9F8-4339-8FE9-1D09E76992EC}" dt="2023-05-06T21:43:37.076" v="182" actId="113"/>
          <ac:spMkLst>
            <pc:docMk/>
            <pc:sldMk cId="3584016150" sldId="270"/>
            <ac:spMk id="2" creationId="{577CAC25-18DC-885E-8E3F-D2F5E7EB4523}"/>
          </ac:spMkLst>
        </pc:spChg>
        <pc:spChg chg="del">
          <ac:chgData name="KODANDARAM, SATWIK RAM" userId="d4c58121-babd-447c-9684-e1392cdeace8" providerId="ADAL" clId="{E740EBB5-D9F8-4339-8FE9-1D09E76992EC}" dt="2023-05-06T19:43:00.039" v="52"/>
          <ac:spMkLst>
            <pc:docMk/>
            <pc:sldMk cId="3584016150" sldId="270"/>
            <ac:spMk id="3" creationId="{2DC537CF-8B04-9DE0-2D3F-F0C15E3FB358}"/>
          </ac:spMkLst>
        </pc:spChg>
        <pc:spChg chg="add mod">
          <ac:chgData name="KODANDARAM, SATWIK RAM" userId="d4c58121-babd-447c-9684-e1392cdeace8" providerId="ADAL" clId="{E740EBB5-D9F8-4339-8FE9-1D09E76992EC}" dt="2023-05-07T21:58:24.818" v="639" actId="14100"/>
          <ac:spMkLst>
            <pc:docMk/>
            <pc:sldMk cId="3584016150" sldId="270"/>
            <ac:spMk id="3" creationId="{3D7C9CAC-D75E-1BC6-587D-03DD7612F373}"/>
          </ac:spMkLst>
        </pc:spChg>
        <pc:picChg chg="add mod">
          <ac:chgData name="KODANDARAM, SATWIK RAM" userId="d4c58121-babd-447c-9684-e1392cdeace8" providerId="ADAL" clId="{E740EBB5-D9F8-4339-8FE9-1D09E76992EC}" dt="2023-05-07T21:58:27.122" v="640" actId="1076"/>
          <ac:picMkLst>
            <pc:docMk/>
            <pc:sldMk cId="3584016150" sldId="270"/>
            <ac:picMk id="14338" creationId="{E83A2224-B206-5818-B5C5-3B7D7525D4E4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4:09.017" v="184" actId="113"/>
        <pc:sldMkLst>
          <pc:docMk/>
          <pc:sldMk cId="624904543" sldId="271"/>
        </pc:sldMkLst>
        <pc:spChg chg="mod">
          <ac:chgData name="KODANDARAM, SATWIK RAM" userId="d4c58121-babd-447c-9684-e1392cdeace8" providerId="ADAL" clId="{E740EBB5-D9F8-4339-8FE9-1D09E76992EC}" dt="2023-05-06T21:44:09.017" v="184" actId="113"/>
          <ac:spMkLst>
            <pc:docMk/>
            <pc:sldMk cId="624904543" sldId="271"/>
            <ac:spMk id="2" creationId="{6A70CC31-CB4C-6DE6-1AE0-525E50B1CDB1}"/>
          </ac:spMkLst>
        </pc:spChg>
        <pc:spChg chg="del">
          <ac:chgData name="KODANDARAM, SATWIK RAM" userId="d4c58121-babd-447c-9684-e1392cdeace8" providerId="ADAL" clId="{E740EBB5-D9F8-4339-8FE9-1D09E76992EC}" dt="2023-05-06T19:43:13.864" v="54"/>
          <ac:spMkLst>
            <pc:docMk/>
            <pc:sldMk cId="624904543" sldId="271"/>
            <ac:spMk id="3" creationId="{2E1EE518-D899-AA56-5EE9-F178BB99732D}"/>
          </ac:spMkLst>
        </pc:spChg>
        <pc:picChg chg="add mod">
          <ac:chgData name="KODANDARAM, SATWIK RAM" userId="d4c58121-babd-447c-9684-e1392cdeace8" providerId="ADAL" clId="{E740EBB5-D9F8-4339-8FE9-1D09E76992EC}" dt="2023-05-06T19:43:13.864" v="54"/>
          <ac:picMkLst>
            <pc:docMk/>
            <pc:sldMk cId="624904543" sldId="271"/>
            <ac:picMk id="15362" creationId="{F8279511-7767-CAC9-7526-371A5E1BF575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5:51.983" v="689" actId="207"/>
        <pc:sldMkLst>
          <pc:docMk/>
          <pc:sldMk cId="2638977252" sldId="272"/>
        </pc:sldMkLst>
        <pc:spChg chg="mod">
          <ac:chgData name="KODANDARAM, SATWIK RAM" userId="d4c58121-babd-447c-9684-e1392cdeace8" providerId="ADAL" clId="{E740EBB5-D9F8-4339-8FE9-1D09E76992EC}" dt="2023-05-06T21:44:26.990" v="186" actId="113"/>
          <ac:spMkLst>
            <pc:docMk/>
            <pc:sldMk cId="2638977252" sldId="272"/>
            <ac:spMk id="2" creationId="{5040574E-75F8-4D6B-F846-A6B8C994EAA5}"/>
          </ac:spMkLst>
        </pc:spChg>
        <pc:spChg chg="add mod">
          <ac:chgData name="KODANDARAM, SATWIK RAM" userId="d4c58121-babd-447c-9684-e1392cdeace8" providerId="ADAL" clId="{E740EBB5-D9F8-4339-8FE9-1D09E76992EC}" dt="2023-05-07T22:05:51.983" v="689" actId="207"/>
          <ac:spMkLst>
            <pc:docMk/>
            <pc:sldMk cId="2638977252" sldId="272"/>
            <ac:spMk id="3" creationId="{94EE84A7-26E2-7C01-CB7F-D53E65BD7F49}"/>
          </ac:spMkLst>
        </pc:spChg>
        <pc:spChg chg="del">
          <ac:chgData name="KODANDARAM, SATWIK RAM" userId="d4c58121-babd-447c-9684-e1392cdeace8" providerId="ADAL" clId="{E740EBB5-D9F8-4339-8FE9-1D09E76992EC}" dt="2023-05-06T19:43:25.216" v="56"/>
          <ac:spMkLst>
            <pc:docMk/>
            <pc:sldMk cId="2638977252" sldId="272"/>
            <ac:spMk id="3" creationId="{D278C792-F46A-1B01-F4C2-68A8DBA2BE4C}"/>
          </ac:spMkLst>
        </pc:spChg>
        <pc:picChg chg="add del mod">
          <ac:chgData name="KODANDARAM, SATWIK RAM" userId="d4c58121-babd-447c-9684-e1392cdeace8" providerId="ADAL" clId="{E740EBB5-D9F8-4339-8FE9-1D09E76992EC}" dt="2023-05-07T21:59:34.611" v="642" actId="21"/>
          <ac:picMkLst>
            <pc:docMk/>
            <pc:sldMk cId="2638977252" sldId="272"/>
            <ac:picMk id="16386" creationId="{161C70DD-E00C-A9E2-AC8C-D33DF6485E66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2:05.548" v="663"/>
        <pc:sldMkLst>
          <pc:docMk/>
          <pc:sldMk cId="135680733" sldId="273"/>
        </pc:sldMkLst>
        <pc:spChg chg="mod">
          <ac:chgData name="KODANDARAM, SATWIK RAM" userId="d4c58121-babd-447c-9684-e1392cdeace8" providerId="ADAL" clId="{E740EBB5-D9F8-4339-8FE9-1D09E76992EC}" dt="2023-05-07T22:02:05.548" v="663"/>
          <ac:spMkLst>
            <pc:docMk/>
            <pc:sldMk cId="135680733" sldId="273"/>
            <ac:spMk id="2" creationId="{0900BB11-8BB7-C50D-58D1-5837A6D05D57}"/>
          </ac:spMkLst>
        </pc:spChg>
        <pc:spChg chg="del mod">
          <ac:chgData name="KODANDARAM, SATWIK RAM" userId="d4c58121-babd-447c-9684-e1392cdeace8" providerId="ADAL" clId="{E740EBB5-D9F8-4339-8FE9-1D09E76992EC}" dt="2023-05-06T19:43:40.535" v="59"/>
          <ac:spMkLst>
            <pc:docMk/>
            <pc:sldMk cId="135680733" sldId="273"/>
            <ac:spMk id="3" creationId="{9AD7DF98-96A1-1B3D-9AEC-5B1E8C37D17B}"/>
          </ac:spMkLst>
        </pc:spChg>
        <pc:picChg chg="add mod">
          <ac:chgData name="KODANDARAM, SATWIK RAM" userId="d4c58121-babd-447c-9684-e1392cdeace8" providerId="ADAL" clId="{E740EBB5-D9F8-4339-8FE9-1D09E76992EC}" dt="2023-05-06T19:43:40.535" v="59"/>
          <ac:picMkLst>
            <pc:docMk/>
            <pc:sldMk cId="135680733" sldId="273"/>
            <ac:picMk id="17410" creationId="{7158192C-1384-ABC1-BDF6-1254F49A4EB0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2:10.366" v="664"/>
        <pc:sldMkLst>
          <pc:docMk/>
          <pc:sldMk cId="1454964919" sldId="274"/>
        </pc:sldMkLst>
        <pc:spChg chg="mod">
          <ac:chgData name="KODANDARAM, SATWIK RAM" userId="d4c58121-babd-447c-9684-e1392cdeace8" providerId="ADAL" clId="{E740EBB5-D9F8-4339-8FE9-1D09E76992EC}" dt="2023-05-07T22:02:10.366" v="664"/>
          <ac:spMkLst>
            <pc:docMk/>
            <pc:sldMk cId="1454964919" sldId="274"/>
            <ac:spMk id="2" creationId="{06FD23A7-A0C6-5214-8CA7-2A002A8522E6}"/>
          </ac:spMkLst>
        </pc:spChg>
        <pc:spChg chg="del">
          <ac:chgData name="KODANDARAM, SATWIK RAM" userId="d4c58121-babd-447c-9684-e1392cdeace8" providerId="ADAL" clId="{E740EBB5-D9F8-4339-8FE9-1D09E76992EC}" dt="2023-05-06T19:45:11.540" v="61"/>
          <ac:spMkLst>
            <pc:docMk/>
            <pc:sldMk cId="1454964919" sldId="274"/>
            <ac:spMk id="3" creationId="{CE671029-A4DC-031C-3832-3FB61B3DD328}"/>
          </ac:spMkLst>
        </pc:spChg>
        <pc:picChg chg="add mod">
          <ac:chgData name="KODANDARAM, SATWIK RAM" userId="d4c58121-babd-447c-9684-e1392cdeace8" providerId="ADAL" clId="{E740EBB5-D9F8-4339-8FE9-1D09E76992EC}" dt="2023-05-06T19:45:11.540" v="61"/>
          <ac:picMkLst>
            <pc:docMk/>
            <pc:sldMk cId="1454964919" sldId="274"/>
            <ac:picMk id="18434" creationId="{26CB7135-89E2-6712-2A47-7F7B526F470E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2:16.444" v="665"/>
        <pc:sldMkLst>
          <pc:docMk/>
          <pc:sldMk cId="2177012920" sldId="275"/>
        </pc:sldMkLst>
        <pc:spChg chg="mod">
          <ac:chgData name="KODANDARAM, SATWIK RAM" userId="d4c58121-babd-447c-9684-e1392cdeace8" providerId="ADAL" clId="{E740EBB5-D9F8-4339-8FE9-1D09E76992EC}" dt="2023-05-07T22:02:16.444" v="665"/>
          <ac:spMkLst>
            <pc:docMk/>
            <pc:sldMk cId="2177012920" sldId="275"/>
            <ac:spMk id="2" creationId="{1E89B0A1-0BCF-FB8B-D7D7-AA2A57EFA6D7}"/>
          </ac:spMkLst>
        </pc:spChg>
        <pc:spChg chg="del mod">
          <ac:chgData name="KODANDARAM, SATWIK RAM" userId="d4c58121-babd-447c-9684-e1392cdeace8" providerId="ADAL" clId="{E740EBB5-D9F8-4339-8FE9-1D09E76992EC}" dt="2023-05-06T19:45:26.627" v="64"/>
          <ac:spMkLst>
            <pc:docMk/>
            <pc:sldMk cId="2177012920" sldId="275"/>
            <ac:spMk id="3" creationId="{C2D8A262-3455-16FE-D894-0B18868B8627}"/>
          </ac:spMkLst>
        </pc:spChg>
        <pc:picChg chg="add mod">
          <ac:chgData name="KODANDARAM, SATWIK RAM" userId="d4c58121-babd-447c-9684-e1392cdeace8" providerId="ADAL" clId="{E740EBB5-D9F8-4339-8FE9-1D09E76992EC}" dt="2023-05-06T19:45:26.627" v="64"/>
          <ac:picMkLst>
            <pc:docMk/>
            <pc:sldMk cId="2177012920" sldId="275"/>
            <ac:picMk id="19458" creationId="{46022C0B-F9FE-CC2E-2792-4071C8A3880F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2:35.281" v="666"/>
        <pc:sldMkLst>
          <pc:docMk/>
          <pc:sldMk cId="3515697687" sldId="276"/>
        </pc:sldMkLst>
        <pc:spChg chg="mod">
          <ac:chgData name="KODANDARAM, SATWIK RAM" userId="d4c58121-babd-447c-9684-e1392cdeace8" providerId="ADAL" clId="{E740EBB5-D9F8-4339-8FE9-1D09E76992EC}" dt="2023-05-07T22:02:35.281" v="666"/>
          <ac:spMkLst>
            <pc:docMk/>
            <pc:sldMk cId="3515697687" sldId="276"/>
            <ac:spMk id="2" creationId="{75D123D8-1582-2FF5-641F-948747A81B8C}"/>
          </ac:spMkLst>
        </pc:spChg>
        <pc:spChg chg="del">
          <ac:chgData name="KODANDARAM, SATWIK RAM" userId="d4c58121-babd-447c-9684-e1392cdeace8" providerId="ADAL" clId="{E740EBB5-D9F8-4339-8FE9-1D09E76992EC}" dt="2023-05-06T19:45:44.647" v="66"/>
          <ac:spMkLst>
            <pc:docMk/>
            <pc:sldMk cId="3515697687" sldId="276"/>
            <ac:spMk id="3" creationId="{17BF2228-70AF-5D74-26F6-CA3545A382F4}"/>
          </ac:spMkLst>
        </pc:spChg>
        <pc:picChg chg="add mod">
          <ac:chgData name="KODANDARAM, SATWIK RAM" userId="d4c58121-babd-447c-9684-e1392cdeace8" providerId="ADAL" clId="{E740EBB5-D9F8-4339-8FE9-1D09E76992EC}" dt="2023-05-06T19:45:44.647" v="66"/>
          <ac:picMkLst>
            <pc:docMk/>
            <pc:sldMk cId="3515697687" sldId="276"/>
            <ac:picMk id="20482" creationId="{26AA458C-E3D3-6A83-0AFC-C581CE23E87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03:14.938" v="671"/>
        <pc:sldMkLst>
          <pc:docMk/>
          <pc:sldMk cId="1982216015" sldId="277"/>
        </pc:sldMkLst>
        <pc:spChg chg="mod">
          <ac:chgData name="KODANDARAM, SATWIK RAM" userId="d4c58121-babd-447c-9684-e1392cdeace8" providerId="ADAL" clId="{E740EBB5-D9F8-4339-8FE9-1D09E76992EC}" dt="2023-05-07T22:03:14.938" v="671"/>
          <ac:spMkLst>
            <pc:docMk/>
            <pc:sldMk cId="1982216015" sldId="277"/>
            <ac:spMk id="2" creationId="{49A4FD5F-FED1-CB31-D6A4-131BB8918422}"/>
          </ac:spMkLst>
        </pc:spChg>
        <pc:spChg chg="del">
          <ac:chgData name="KODANDARAM, SATWIK RAM" userId="d4c58121-babd-447c-9684-e1392cdeace8" providerId="ADAL" clId="{E740EBB5-D9F8-4339-8FE9-1D09E76992EC}" dt="2023-05-06T19:46:02.581" v="70"/>
          <ac:spMkLst>
            <pc:docMk/>
            <pc:sldMk cId="1982216015" sldId="277"/>
            <ac:spMk id="3" creationId="{8E2EAC10-042D-AA9A-1496-DE5A55680A6E}"/>
          </ac:spMkLst>
        </pc:spChg>
        <pc:graphicFrameChg chg="add del modGraphic">
          <ac:chgData name="KODANDARAM, SATWIK RAM" userId="d4c58121-babd-447c-9684-e1392cdeace8" providerId="ADAL" clId="{E740EBB5-D9F8-4339-8FE9-1D09E76992EC}" dt="2023-05-06T19:46:01.118" v="69" actId="27309"/>
          <ac:graphicFrameMkLst>
            <pc:docMk/>
            <pc:sldMk cId="1982216015" sldId="277"/>
            <ac:graphicFrameMk id="5" creationId="{1009D0E9-75E5-9CF0-0379-7679365B3BD3}"/>
          </ac:graphicFrameMkLst>
        </pc:graphicFrameChg>
        <pc:picChg chg="add mod">
          <ac:chgData name="KODANDARAM, SATWIK RAM" userId="d4c58121-babd-447c-9684-e1392cdeace8" providerId="ADAL" clId="{E740EBB5-D9F8-4339-8FE9-1D09E76992EC}" dt="2023-05-06T19:46:02.581" v="70"/>
          <ac:picMkLst>
            <pc:docMk/>
            <pc:sldMk cId="1982216015" sldId="277"/>
            <ac:picMk id="21506" creationId="{3BD1B053-790F-134D-2BE8-015FF0E80F52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5:35.728" v="194" actId="113"/>
        <pc:sldMkLst>
          <pc:docMk/>
          <pc:sldMk cId="2346110629" sldId="278"/>
        </pc:sldMkLst>
        <pc:spChg chg="mod">
          <ac:chgData name="KODANDARAM, SATWIK RAM" userId="d4c58121-babd-447c-9684-e1392cdeace8" providerId="ADAL" clId="{E740EBB5-D9F8-4339-8FE9-1D09E76992EC}" dt="2023-05-06T21:45:35.728" v="194" actId="113"/>
          <ac:spMkLst>
            <pc:docMk/>
            <pc:sldMk cId="2346110629" sldId="278"/>
            <ac:spMk id="2" creationId="{FAB10683-85B2-F84F-06D3-43A492D498B0}"/>
          </ac:spMkLst>
        </pc:spChg>
        <pc:spChg chg="del">
          <ac:chgData name="KODANDARAM, SATWIK RAM" userId="d4c58121-babd-447c-9684-e1392cdeace8" providerId="ADAL" clId="{E740EBB5-D9F8-4339-8FE9-1D09E76992EC}" dt="2023-05-06T19:46:22.280" v="72"/>
          <ac:spMkLst>
            <pc:docMk/>
            <pc:sldMk cId="2346110629" sldId="278"/>
            <ac:spMk id="3" creationId="{9F73E3CA-E6CA-3A91-065B-3D8CB0D6D073}"/>
          </ac:spMkLst>
        </pc:spChg>
        <pc:picChg chg="add mod">
          <ac:chgData name="KODANDARAM, SATWIK RAM" userId="d4c58121-babd-447c-9684-e1392cdeace8" providerId="ADAL" clId="{E740EBB5-D9F8-4339-8FE9-1D09E76992EC}" dt="2023-05-06T19:46:22.280" v="72"/>
          <ac:picMkLst>
            <pc:docMk/>
            <pc:sldMk cId="2346110629" sldId="278"/>
            <ac:picMk id="22530" creationId="{13C21E5B-7078-CCA5-98F7-39EDCA0DCD3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5:45.781" v="196" actId="113"/>
        <pc:sldMkLst>
          <pc:docMk/>
          <pc:sldMk cId="2509222219" sldId="279"/>
        </pc:sldMkLst>
        <pc:spChg chg="mod">
          <ac:chgData name="KODANDARAM, SATWIK RAM" userId="d4c58121-babd-447c-9684-e1392cdeace8" providerId="ADAL" clId="{E740EBB5-D9F8-4339-8FE9-1D09E76992EC}" dt="2023-05-06T21:45:45.781" v="196" actId="113"/>
          <ac:spMkLst>
            <pc:docMk/>
            <pc:sldMk cId="2509222219" sldId="279"/>
            <ac:spMk id="2" creationId="{7F3F4EAD-C341-2E57-161D-A9A59A42C914}"/>
          </ac:spMkLst>
        </pc:spChg>
        <pc:spChg chg="del">
          <ac:chgData name="KODANDARAM, SATWIK RAM" userId="d4c58121-babd-447c-9684-e1392cdeace8" providerId="ADAL" clId="{E740EBB5-D9F8-4339-8FE9-1D09E76992EC}" dt="2023-05-06T19:46:35.658" v="74"/>
          <ac:spMkLst>
            <pc:docMk/>
            <pc:sldMk cId="2509222219" sldId="279"/>
            <ac:spMk id="3" creationId="{38DE992A-EAC4-529C-CF31-92104A1F45E8}"/>
          </ac:spMkLst>
        </pc:spChg>
        <pc:picChg chg="add mod">
          <ac:chgData name="KODANDARAM, SATWIK RAM" userId="d4c58121-babd-447c-9684-e1392cdeace8" providerId="ADAL" clId="{E740EBB5-D9F8-4339-8FE9-1D09E76992EC}" dt="2023-05-06T19:46:35.658" v="74"/>
          <ac:picMkLst>
            <pc:docMk/>
            <pc:sldMk cId="2509222219" sldId="279"/>
            <ac:picMk id="23554" creationId="{D7707939-02B4-A843-7C6B-F2B94B11F01C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6:13.037" v="198" actId="113"/>
        <pc:sldMkLst>
          <pc:docMk/>
          <pc:sldMk cId="3544506617" sldId="280"/>
        </pc:sldMkLst>
        <pc:spChg chg="mod">
          <ac:chgData name="KODANDARAM, SATWIK RAM" userId="d4c58121-babd-447c-9684-e1392cdeace8" providerId="ADAL" clId="{E740EBB5-D9F8-4339-8FE9-1D09E76992EC}" dt="2023-05-06T21:46:13.037" v="198" actId="113"/>
          <ac:spMkLst>
            <pc:docMk/>
            <pc:sldMk cId="3544506617" sldId="280"/>
            <ac:spMk id="2" creationId="{21F5BAFB-7A4F-99C7-FDEB-8458388813C4}"/>
          </ac:spMkLst>
        </pc:spChg>
        <pc:spChg chg="del">
          <ac:chgData name="KODANDARAM, SATWIK RAM" userId="d4c58121-babd-447c-9684-e1392cdeace8" providerId="ADAL" clId="{E740EBB5-D9F8-4339-8FE9-1D09E76992EC}" dt="2023-05-06T19:46:56.175" v="76"/>
          <ac:spMkLst>
            <pc:docMk/>
            <pc:sldMk cId="3544506617" sldId="280"/>
            <ac:spMk id="3" creationId="{EB6E6F44-C923-0191-AD5F-606823961F51}"/>
          </ac:spMkLst>
        </pc:spChg>
        <pc:picChg chg="add mod">
          <ac:chgData name="KODANDARAM, SATWIK RAM" userId="d4c58121-babd-447c-9684-e1392cdeace8" providerId="ADAL" clId="{E740EBB5-D9F8-4339-8FE9-1D09E76992EC}" dt="2023-05-06T19:46:56.175" v="76"/>
          <ac:picMkLst>
            <pc:docMk/>
            <pc:sldMk cId="3544506617" sldId="280"/>
            <ac:picMk id="24578" creationId="{BA878446-6F26-F2BC-DDB2-D502A6A87873}"/>
          </ac:picMkLst>
        </pc:picChg>
      </pc:sldChg>
      <pc:sldChg chg="addSp delSp modSp new mod setBg">
        <pc:chgData name="KODANDARAM, SATWIK RAM" userId="d4c58121-babd-447c-9684-e1392cdeace8" providerId="ADAL" clId="{E740EBB5-D9F8-4339-8FE9-1D09E76992EC}" dt="2023-05-06T21:48:03.324" v="204" actId="113"/>
        <pc:sldMkLst>
          <pc:docMk/>
          <pc:sldMk cId="1840508055" sldId="281"/>
        </pc:sldMkLst>
        <pc:spChg chg="add del mod">
          <ac:chgData name="KODANDARAM, SATWIK RAM" userId="d4c58121-babd-447c-9684-e1392cdeace8" providerId="ADAL" clId="{E740EBB5-D9F8-4339-8FE9-1D09E76992EC}" dt="2023-05-06T21:48:03.324" v="204" actId="113"/>
          <ac:spMkLst>
            <pc:docMk/>
            <pc:sldMk cId="1840508055" sldId="281"/>
            <ac:spMk id="2" creationId="{E8C0C4C7-4072-7785-7713-7CC99C825BAA}"/>
          </ac:spMkLst>
        </pc:spChg>
        <pc:spChg chg="add del">
          <ac:chgData name="KODANDARAM, SATWIK RAM" userId="d4c58121-babd-447c-9684-e1392cdeace8" providerId="ADAL" clId="{E740EBB5-D9F8-4339-8FE9-1D09E76992EC}" dt="2023-05-06T19:47:17.332" v="80" actId="26606"/>
          <ac:spMkLst>
            <pc:docMk/>
            <pc:sldMk cId="1840508055" sldId="281"/>
            <ac:spMk id="3" creationId="{D3D14B38-CBBB-2E01-3F52-50E0B8801F63}"/>
          </ac:spMkLst>
        </pc:spChg>
        <pc:picChg chg="add mod">
          <ac:chgData name="KODANDARAM, SATWIK RAM" userId="d4c58121-babd-447c-9684-e1392cdeace8" providerId="ADAL" clId="{E740EBB5-D9F8-4339-8FE9-1D09E76992EC}" dt="2023-05-06T21:47:59.119" v="203" actId="1076"/>
          <ac:picMkLst>
            <pc:docMk/>
            <pc:sldMk cId="1840508055" sldId="281"/>
            <ac:picMk id="25602" creationId="{1A0AFBB4-5AB2-D5B2-F3E4-26CEA85C64C2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8:21.784" v="206" actId="113"/>
        <pc:sldMkLst>
          <pc:docMk/>
          <pc:sldMk cId="4256948776" sldId="282"/>
        </pc:sldMkLst>
        <pc:spChg chg="mod">
          <ac:chgData name="KODANDARAM, SATWIK RAM" userId="d4c58121-babd-447c-9684-e1392cdeace8" providerId="ADAL" clId="{E740EBB5-D9F8-4339-8FE9-1D09E76992EC}" dt="2023-05-06T21:48:21.784" v="206" actId="113"/>
          <ac:spMkLst>
            <pc:docMk/>
            <pc:sldMk cId="4256948776" sldId="282"/>
            <ac:spMk id="2" creationId="{63853E32-8A51-9C28-D215-367861668E99}"/>
          </ac:spMkLst>
        </pc:spChg>
        <pc:spChg chg="del">
          <ac:chgData name="KODANDARAM, SATWIK RAM" userId="d4c58121-babd-447c-9684-e1392cdeace8" providerId="ADAL" clId="{E740EBB5-D9F8-4339-8FE9-1D09E76992EC}" dt="2023-05-06T19:47:38.468" v="84"/>
          <ac:spMkLst>
            <pc:docMk/>
            <pc:sldMk cId="4256948776" sldId="282"/>
            <ac:spMk id="3" creationId="{A2A5C2D9-23EE-345A-DA47-8FD4550DE416}"/>
          </ac:spMkLst>
        </pc:spChg>
        <pc:picChg chg="add mod">
          <ac:chgData name="KODANDARAM, SATWIK RAM" userId="d4c58121-babd-447c-9684-e1392cdeace8" providerId="ADAL" clId="{E740EBB5-D9F8-4339-8FE9-1D09E76992EC}" dt="2023-05-06T19:47:38.468" v="84"/>
          <ac:picMkLst>
            <pc:docMk/>
            <pc:sldMk cId="4256948776" sldId="282"/>
            <ac:picMk id="26626" creationId="{4A9FB6F6-33F0-19D1-1A9B-C5F071B9A94F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8:38.837" v="208" actId="113"/>
        <pc:sldMkLst>
          <pc:docMk/>
          <pc:sldMk cId="4283127773" sldId="283"/>
        </pc:sldMkLst>
        <pc:spChg chg="mod">
          <ac:chgData name="KODANDARAM, SATWIK RAM" userId="d4c58121-babd-447c-9684-e1392cdeace8" providerId="ADAL" clId="{E740EBB5-D9F8-4339-8FE9-1D09E76992EC}" dt="2023-05-06T21:48:38.837" v="208" actId="113"/>
          <ac:spMkLst>
            <pc:docMk/>
            <pc:sldMk cId="4283127773" sldId="283"/>
            <ac:spMk id="2" creationId="{6FED01D9-64DE-91FD-894A-44286EE789BC}"/>
          </ac:spMkLst>
        </pc:spChg>
        <pc:spChg chg="del mod">
          <ac:chgData name="KODANDARAM, SATWIK RAM" userId="d4c58121-babd-447c-9684-e1392cdeace8" providerId="ADAL" clId="{E740EBB5-D9F8-4339-8FE9-1D09E76992EC}" dt="2023-05-06T19:47:59.312" v="87"/>
          <ac:spMkLst>
            <pc:docMk/>
            <pc:sldMk cId="4283127773" sldId="283"/>
            <ac:spMk id="3" creationId="{4E8AAD91-677F-F89A-3E5C-270AA55697DC}"/>
          </ac:spMkLst>
        </pc:spChg>
        <pc:picChg chg="add mod">
          <ac:chgData name="KODANDARAM, SATWIK RAM" userId="d4c58121-babd-447c-9684-e1392cdeace8" providerId="ADAL" clId="{E740EBB5-D9F8-4339-8FE9-1D09E76992EC}" dt="2023-05-06T19:48:02.482" v="88" actId="1076"/>
          <ac:picMkLst>
            <pc:docMk/>
            <pc:sldMk cId="4283127773" sldId="283"/>
            <ac:picMk id="27650" creationId="{724E1F74-1FCF-CD22-26C6-BE75223FAB4F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8:45.882" v="210" actId="113"/>
        <pc:sldMkLst>
          <pc:docMk/>
          <pc:sldMk cId="2353156899" sldId="284"/>
        </pc:sldMkLst>
        <pc:spChg chg="mod">
          <ac:chgData name="KODANDARAM, SATWIK RAM" userId="d4c58121-babd-447c-9684-e1392cdeace8" providerId="ADAL" clId="{E740EBB5-D9F8-4339-8FE9-1D09E76992EC}" dt="2023-05-06T21:48:45.882" v="210" actId="113"/>
          <ac:spMkLst>
            <pc:docMk/>
            <pc:sldMk cId="2353156899" sldId="284"/>
            <ac:spMk id="2" creationId="{2EE853BE-333D-C794-C675-5C587F2AFDB1}"/>
          </ac:spMkLst>
        </pc:spChg>
        <pc:spChg chg="del">
          <ac:chgData name="KODANDARAM, SATWIK RAM" userId="d4c58121-babd-447c-9684-e1392cdeace8" providerId="ADAL" clId="{E740EBB5-D9F8-4339-8FE9-1D09E76992EC}" dt="2023-05-06T19:48:59.027" v="90"/>
          <ac:spMkLst>
            <pc:docMk/>
            <pc:sldMk cId="2353156899" sldId="284"/>
            <ac:spMk id="3" creationId="{10B437ED-19C1-4709-1F36-779CC5ED17DE}"/>
          </ac:spMkLst>
        </pc:spChg>
        <pc:picChg chg="add mod">
          <ac:chgData name="KODANDARAM, SATWIK RAM" userId="d4c58121-babd-447c-9684-e1392cdeace8" providerId="ADAL" clId="{E740EBB5-D9F8-4339-8FE9-1D09E76992EC}" dt="2023-05-06T19:48:59.027" v="90"/>
          <ac:picMkLst>
            <pc:docMk/>
            <pc:sldMk cId="2353156899" sldId="284"/>
            <ac:picMk id="28674" creationId="{A11BE1AD-6DDD-4207-C0A5-27502193E97A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49:07.876" v="212" actId="113"/>
        <pc:sldMkLst>
          <pc:docMk/>
          <pc:sldMk cId="1724528007" sldId="285"/>
        </pc:sldMkLst>
        <pc:spChg chg="mod">
          <ac:chgData name="KODANDARAM, SATWIK RAM" userId="d4c58121-babd-447c-9684-e1392cdeace8" providerId="ADAL" clId="{E740EBB5-D9F8-4339-8FE9-1D09E76992EC}" dt="2023-05-06T21:49:07.876" v="212" actId="113"/>
          <ac:spMkLst>
            <pc:docMk/>
            <pc:sldMk cId="1724528007" sldId="285"/>
            <ac:spMk id="2" creationId="{CF2B6F43-D6A2-E02A-7AA7-EB4D147FA3D9}"/>
          </ac:spMkLst>
        </pc:spChg>
        <pc:picChg chg="add del mod">
          <ac:chgData name="KODANDARAM, SATWIK RAM" userId="d4c58121-babd-447c-9684-e1392cdeace8" providerId="ADAL" clId="{E740EBB5-D9F8-4339-8FE9-1D09E76992EC}" dt="2023-05-06T19:49:59.843" v="103" actId="21"/>
          <ac:picMkLst>
            <pc:docMk/>
            <pc:sldMk cId="1724528007" sldId="285"/>
            <ac:picMk id="29698" creationId="{9B3F3186-DED5-65EB-2FE0-A4E8A7C2386C}"/>
          </ac:picMkLst>
        </pc:picChg>
        <pc:picChg chg="add del mod">
          <ac:chgData name="KODANDARAM, SATWIK RAM" userId="d4c58121-babd-447c-9684-e1392cdeace8" providerId="ADAL" clId="{E740EBB5-D9F8-4339-8FE9-1D09E76992EC}" dt="2023-05-06T19:49:57.034" v="102"/>
          <ac:picMkLst>
            <pc:docMk/>
            <pc:sldMk cId="1724528007" sldId="285"/>
            <ac:picMk id="29700" creationId="{0E5AEB88-AC79-3184-7ADE-B9FC23B400FA}"/>
          </ac:picMkLst>
        </pc:picChg>
        <pc:picChg chg="add mod">
          <ac:chgData name="KODANDARAM, SATWIK RAM" userId="d4c58121-babd-447c-9684-e1392cdeace8" providerId="ADAL" clId="{E740EBB5-D9F8-4339-8FE9-1D09E76992EC}" dt="2023-05-06T19:50:14.715" v="107" actId="1076"/>
          <ac:picMkLst>
            <pc:docMk/>
            <pc:sldMk cId="1724528007" sldId="285"/>
            <ac:picMk id="29702" creationId="{317DE391-DEC6-DE6A-0220-5F1B2FCA0E41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7T22:12:47.025" v="762" actId="255"/>
        <pc:sldMkLst>
          <pc:docMk/>
          <pc:sldMk cId="3209061640" sldId="286"/>
        </pc:sldMkLst>
        <pc:spChg chg="mod">
          <ac:chgData name="KODANDARAM, SATWIK RAM" userId="d4c58121-babd-447c-9684-e1392cdeace8" providerId="ADAL" clId="{E740EBB5-D9F8-4339-8FE9-1D09E76992EC}" dt="2023-05-06T21:49:13.959" v="214" actId="113"/>
          <ac:spMkLst>
            <pc:docMk/>
            <pc:sldMk cId="3209061640" sldId="286"/>
            <ac:spMk id="2" creationId="{1345B27B-2561-AE48-09C4-B571381C00A5}"/>
          </ac:spMkLst>
        </pc:spChg>
        <pc:spChg chg="del">
          <ac:chgData name="KODANDARAM, SATWIK RAM" userId="d4c58121-babd-447c-9684-e1392cdeace8" providerId="ADAL" clId="{E740EBB5-D9F8-4339-8FE9-1D09E76992EC}" dt="2023-05-06T19:50:43.554" v="109"/>
          <ac:spMkLst>
            <pc:docMk/>
            <pc:sldMk cId="3209061640" sldId="286"/>
            <ac:spMk id="3" creationId="{7A31A2B8-AC7A-AF45-1927-47BE2236922A}"/>
          </ac:spMkLst>
        </pc:spChg>
        <pc:spChg chg="add mod">
          <ac:chgData name="KODANDARAM, SATWIK RAM" userId="d4c58121-babd-447c-9684-e1392cdeace8" providerId="ADAL" clId="{E740EBB5-D9F8-4339-8FE9-1D09E76992EC}" dt="2023-05-07T22:12:47.025" v="762" actId="255"/>
          <ac:spMkLst>
            <pc:docMk/>
            <pc:sldMk cId="3209061640" sldId="286"/>
            <ac:spMk id="4" creationId="{E1BB23B1-3749-AB8B-CB82-0151A9F763F2}"/>
          </ac:spMkLst>
        </pc:spChg>
        <pc:picChg chg="add mod">
          <ac:chgData name="KODANDARAM, SATWIK RAM" userId="d4c58121-babd-447c-9684-e1392cdeace8" providerId="ADAL" clId="{E740EBB5-D9F8-4339-8FE9-1D09E76992EC}" dt="2023-05-06T19:51:26.984" v="119" actId="1076"/>
          <ac:picMkLst>
            <pc:docMk/>
            <pc:sldMk cId="3209061640" sldId="286"/>
            <ac:picMk id="30722" creationId="{412DECC4-B2D9-DA12-C894-03959F939DB9}"/>
          </ac:picMkLst>
        </pc:picChg>
      </pc:sldChg>
      <pc:sldChg chg="addSp delSp modSp new mod">
        <pc:chgData name="KODANDARAM, SATWIK RAM" userId="d4c58121-babd-447c-9684-e1392cdeace8" providerId="ADAL" clId="{E740EBB5-D9F8-4339-8FE9-1D09E76992EC}" dt="2023-05-06T21:50:05.826" v="219" actId="1076"/>
        <pc:sldMkLst>
          <pc:docMk/>
          <pc:sldMk cId="1482589134" sldId="287"/>
        </pc:sldMkLst>
        <pc:spChg chg="mod">
          <ac:chgData name="KODANDARAM, SATWIK RAM" userId="d4c58121-babd-447c-9684-e1392cdeace8" providerId="ADAL" clId="{E740EBB5-D9F8-4339-8FE9-1D09E76992EC}" dt="2023-05-06T21:50:05.826" v="219" actId="1076"/>
          <ac:spMkLst>
            <pc:docMk/>
            <pc:sldMk cId="1482589134" sldId="287"/>
            <ac:spMk id="2" creationId="{15584AB4-0A94-4D89-E00F-700FEEED0933}"/>
          </ac:spMkLst>
        </pc:spChg>
        <pc:spChg chg="del">
          <ac:chgData name="KODANDARAM, SATWIK RAM" userId="d4c58121-babd-447c-9684-e1392cdeace8" providerId="ADAL" clId="{E740EBB5-D9F8-4339-8FE9-1D09E76992EC}" dt="2023-05-06T21:49:48.869" v="216"/>
          <ac:spMkLst>
            <pc:docMk/>
            <pc:sldMk cId="1482589134" sldId="287"/>
            <ac:spMk id="3" creationId="{F9FC5735-6DAE-CAE9-4C93-130492724CEC}"/>
          </ac:spMkLst>
        </pc:spChg>
        <pc:picChg chg="add mod">
          <ac:chgData name="KODANDARAM, SATWIK RAM" userId="d4c58121-babd-447c-9684-e1392cdeace8" providerId="ADAL" clId="{E740EBB5-D9F8-4339-8FE9-1D09E76992EC}" dt="2023-05-06T21:49:48.869" v="216"/>
          <ac:picMkLst>
            <pc:docMk/>
            <pc:sldMk cId="1482589134" sldId="287"/>
            <ac:picMk id="31746" creationId="{FA4DB3D7-E867-E29D-7A06-AD7E491A1D6E}"/>
          </ac:picMkLst>
        </pc:picChg>
      </pc:sldChg>
      <pc:sldChg chg="modSp add del mod">
        <pc:chgData name="KODANDARAM, SATWIK RAM" userId="d4c58121-babd-447c-9684-e1392cdeace8" providerId="ADAL" clId="{E740EBB5-D9F8-4339-8FE9-1D09E76992EC}" dt="2023-05-07T21:06:49.350" v="331" actId="2696"/>
        <pc:sldMkLst>
          <pc:docMk/>
          <pc:sldMk cId="1283069456" sldId="288"/>
        </pc:sldMkLst>
        <pc:picChg chg="mod">
          <ac:chgData name="KODANDARAM, SATWIK RAM" userId="d4c58121-babd-447c-9684-e1392cdeace8" providerId="ADAL" clId="{E740EBB5-D9F8-4339-8FE9-1D09E76992EC}" dt="2023-05-06T21:51:01.249" v="223" actId="1076"/>
          <ac:picMkLst>
            <pc:docMk/>
            <pc:sldMk cId="1283069456" sldId="288"/>
            <ac:picMk id="58" creationId="{00000000-0000-0000-0000-000000000000}"/>
          </ac:picMkLst>
        </pc:picChg>
      </pc:sldChg>
      <pc:sldChg chg="new del">
        <pc:chgData name="KODANDARAM, SATWIK RAM" userId="d4c58121-babd-447c-9684-e1392cdeace8" providerId="ADAL" clId="{E740EBB5-D9F8-4339-8FE9-1D09E76992EC}" dt="2023-05-07T03:36:34.602" v="263" actId="680"/>
        <pc:sldMkLst>
          <pc:docMk/>
          <pc:sldMk cId="478194471" sldId="289"/>
        </pc:sldMkLst>
      </pc:sldChg>
      <pc:sldChg chg="addSp modSp new del mod">
        <pc:chgData name="KODANDARAM, SATWIK RAM" userId="d4c58121-babd-447c-9684-e1392cdeace8" providerId="ADAL" clId="{E740EBB5-D9F8-4339-8FE9-1D09E76992EC}" dt="2023-05-07T22:08:31.507" v="699" actId="2696"/>
        <pc:sldMkLst>
          <pc:docMk/>
          <pc:sldMk cId="3673143480" sldId="289"/>
        </pc:sldMkLst>
        <pc:spChg chg="mod">
          <ac:chgData name="KODANDARAM, SATWIK RAM" userId="d4c58121-babd-447c-9684-e1392cdeace8" providerId="ADAL" clId="{E740EBB5-D9F8-4339-8FE9-1D09E76992EC}" dt="2023-05-07T03:38:45.519" v="326" actId="20577"/>
          <ac:spMkLst>
            <pc:docMk/>
            <pc:sldMk cId="3673143480" sldId="289"/>
            <ac:spMk id="2" creationId="{3258A2C5-25CA-8136-7842-385410F97593}"/>
          </ac:spMkLst>
        </pc:spChg>
        <pc:spChg chg="mod">
          <ac:chgData name="KODANDARAM, SATWIK RAM" userId="d4c58121-babd-447c-9684-e1392cdeace8" providerId="ADAL" clId="{E740EBB5-D9F8-4339-8FE9-1D09E76992EC}" dt="2023-05-07T03:38:49.794" v="327" actId="14100"/>
          <ac:spMkLst>
            <pc:docMk/>
            <pc:sldMk cId="3673143480" sldId="289"/>
            <ac:spMk id="3" creationId="{EBCAA6E6-D737-DDBB-8150-919BA134DA0C}"/>
          </ac:spMkLst>
        </pc:spChg>
        <pc:picChg chg="add mod">
          <ac:chgData name="KODANDARAM, SATWIK RAM" userId="d4c58121-babd-447c-9684-e1392cdeace8" providerId="ADAL" clId="{E740EBB5-D9F8-4339-8FE9-1D09E76992EC}" dt="2023-05-07T22:03:12.136" v="669" actId="1076"/>
          <ac:picMkLst>
            <pc:docMk/>
            <pc:sldMk cId="3673143480" sldId="289"/>
            <ac:picMk id="5" creationId="{6CEE1474-6E72-9533-D84C-313850ABC0AD}"/>
          </ac:picMkLst>
        </pc:picChg>
      </pc:sldChg>
      <pc:sldChg chg="addSp delSp modSp new del mod">
        <pc:chgData name="KODANDARAM, SATWIK RAM" userId="d4c58121-babd-447c-9684-e1392cdeace8" providerId="ADAL" clId="{E740EBB5-D9F8-4339-8FE9-1D09E76992EC}" dt="2023-05-07T21:21:23.273" v="448" actId="2696"/>
        <pc:sldMkLst>
          <pc:docMk/>
          <pc:sldMk cId="2349892428" sldId="290"/>
        </pc:sldMkLst>
        <pc:spChg chg="mod">
          <ac:chgData name="KODANDARAM, SATWIK RAM" userId="d4c58121-babd-447c-9684-e1392cdeace8" providerId="ADAL" clId="{E740EBB5-D9F8-4339-8FE9-1D09E76992EC}" dt="2023-05-07T21:09:47.999" v="338" actId="5793"/>
          <ac:spMkLst>
            <pc:docMk/>
            <pc:sldMk cId="2349892428" sldId="290"/>
            <ac:spMk id="3" creationId="{97EE74CF-F788-B4C7-DB55-36B6C069EC1E}"/>
          </ac:spMkLst>
        </pc:spChg>
        <pc:picChg chg="add del mod">
          <ac:chgData name="KODANDARAM, SATWIK RAM" userId="d4c58121-babd-447c-9684-e1392cdeace8" providerId="ADAL" clId="{E740EBB5-D9F8-4339-8FE9-1D09E76992EC}" dt="2023-05-07T21:14:29.335" v="345" actId="21"/>
          <ac:picMkLst>
            <pc:docMk/>
            <pc:sldMk cId="2349892428" sldId="290"/>
            <ac:picMk id="8" creationId="{D1CA27DD-9243-4ED3-F7A0-F9D75918A9D6}"/>
          </ac:picMkLst>
        </pc:picChg>
      </pc:sldChg>
      <pc:sldChg chg="new del">
        <pc:chgData name="KODANDARAM, SATWIK RAM" userId="d4c58121-babd-447c-9684-e1392cdeace8" providerId="ADAL" clId="{E740EBB5-D9F8-4339-8FE9-1D09E76992EC}" dt="2023-05-07T21:09:37.362" v="333" actId="680"/>
        <pc:sldMkLst>
          <pc:docMk/>
          <pc:sldMk cId="2686639882" sldId="290"/>
        </pc:sldMkLst>
      </pc:sldChg>
      <pc:sldChg chg="addSp delSp modSp new mod ord">
        <pc:chgData name="KODANDARAM, SATWIK RAM" userId="d4c58121-babd-447c-9684-e1392cdeace8" providerId="ADAL" clId="{E740EBB5-D9F8-4339-8FE9-1D09E76992EC}" dt="2023-05-07T21:25:03.087" v="453"/>
        <pc:sldMkLst>
          <pc:docMk/>
          <pc:sldMk cId="2139190309" sldId="291"/>
        </pc:sldMkLst>
        <pc:spChg chg="mod">
          <ac:chgData name="KODANDARAM, SATWIK RAM" userId="d4c58121-babd-447c-9684-e1392cdeace8" providerId="ADAL" clId="{E740EBB5-D9F8-4339-8FE9-1D09E76992EC}" dt="2023-05-07T21:20:26.087" v="412" actId="20577"/>
          <ac:spMkLst>
            <pc:docMk/>
            <pc:sldMk cId="2139190309" sldId="291"/>
            <ac:spMk id="2" creationId="{45C01759-6C02-EFA3-B601-99AA807A529B}"/>
          </ac:spMkLst>
        </pc:spChg>
        <pc:spChg chg="del mod">
          <ac:chgData name="KODANDARAM, SATWIK RAM" userId="d4c58121-babd-447c-9684-e1392cdeace8" providerId="ADAL" clId="{E740EBB5-D9F8-4339-8FE9-1D09E76992EC}" dt="2023-05-07T21:14:32.118" v="347"/>
          <ac:spMkLst>
            <pc:docMk/>
            <pc:sldMk cId="2139190309" sldId="291"/>
            <ac:spMk id="3" creationId="{F43FF4B1-4C8B-64F3-431A-F26C8081B620}"/>
          </ac:spMkLst>
        </pc:spChg>
        <pc:spChg chg="add mod">
          <ac:chgData name="KODANDARAM, SATWIK RAM" userId="d4c58121-babd-447c-9684-e1392cdeace8" providerId="ADAL" clId="{E740EBB5-D9F8-4339-8FE9-1D09E76992EC}" dt="2023-05-07T21:21:15.983" v="447"/>
          <ac:spMkLst>
            <pc:docMk/>
            <pc:sldMk cId="2139190309" sldId="291"/>
            <ac:spMk id="8" creationId="{8AB78293-E91E-E35E-EC0E-80168885038A}"/>
          </ac:spMkLst>
        </pc:spChg>
        <pc:picChg chg="add mod modCrop">
          <ac:chgData name="KODANDARAM, SATWIK RAM" userId="d4c58121-babd-447c-9684-e1392cdeace8" providerId="ADAL" clId="{E740EBB5-D9F8-4339-8FE9-1D09E76992EC}" dt="2023-05-07T21:20:53.706" v="445" actId="1076"/>
          <ac:picMkLst>
            <pc:docMk/>
            <pc:sldMk cId="2139190309" sldId="291"/>
            <ac:picMk id="7" creationId="{B5B6BFEE-E479-B6BB-5FB1-236A1DE9E45E}"/>
          </ac:picMkLst>
        </pc:picChg>
      </pc:sldChg>
      <pc:sldChg chg="addSp delSp modSp add mod ord">
        <pc:chgData name="KODANDARAM, SATWIK RAM" userId="d4c58121-babd-447c-9684-e1392cdeace8" providerId="ADAL" clId="{E740EBB5-D9F8-4339-8FE9-1D09E76992EC}" dt="2023-05-07T21:25:11.899" v="455"/>
        <pc:sldMkLst>
          <pc:docMk/>
          <pc:sldMk cId="1800718174" sldId="292"/>
        </pc:sldMkLst>
        <pc:spChg chg="mod">
          <ac:chgData name="KODANDARAM, SATWIK RAM" userId="d4c58121-babd-447c-9684-e1392cdeace8" providerId="ADAL" clId="{E740EBB5-D9F8-4339-8FE9-1D09E76992EC}" dt="2023-05-07T21:20:40.141" v="444" actId="20577"/>
          <ac:spMkLst>
            <pc:docMk/>
            <pc:sldMk cId="1800718174" sldId="292"/>
            <ac:spMk id="2" creationId="{45C01759-6C02-EFA3-B601-99AA807A529B}"/>
          </ac:spMkLst>
        </pc:spChg>
        <pc:spChg chg="add del mod">
          <ac:chgData name="KODANDARAM, SATWIK RAM" userId="d4c58121-babd-447c-9684-e1392cdeace8" providerId="ADAL" clId="{E740EBB5-D9F8-4339-8FE9-1D09E76992EC}" dt="2023-05-07T21:19:31.580" v="389" actId="21"/>
          <ac:spMkLst>
            <pc:docMk/>
            <pc:sldMk cId="1800718174" sldId="292"/>
            <ac:spMk id="10" creationId="{31E9E7B5-E541-4702-0854-3DB0191CE19F}"/>
          </ac:spMkLst>
        </pc:spChg>
        <pc:spChg chg="add del mod">
          <ac:chgData name="KODANDARAM, SATWIK RAM" userId="d4c58121-babd-447c-9684-e1392cdeace8" providerId="ADAL" clId="{E740EBB5-D9F8-4339-8FE9-1D09E76992EC}" dt="2023-05-07T21:19:47.500" v="394" actId="21"/>
          <ac:spMkLst>
            <pc:docMk/>
            <pc:sldMk cId="1800718174" sldId="292"/>
            <ac:spMk id="12" creationId="{FEB219A8-29C7-35A0-548A-C6CECD82F103}"/>
          </ac:spMkLst>
        </pc:spChg>
        <pc:spChg chg="add del mod">
          <ac:chgData name="KODANDARAM, SATWIK RAM" userId="d4c58121-babd-447c-9684-e1392cdeace8" providerId="ADAL" clId="{E740EBB5-D9F8-4339-8FE9-1D09E76992EC}" dt="2023-05-07T21:19:58.841" v="399"/>
          <ac:spMkLst>
            <pc:docMk/>
            <pc:sldMk cId="1800718174" sldId="292"/>
            <ac:spMk id="14" creationId="{24374AD3-EC5A-B4EE-8914-5401658CCA1D}"/>
          </ac:spMkLst>
        </pc:spChg>
        <pc:spChg chg="add mod">
          <ac:chgData name="KODANDARAM, SATWIK RAM" userId="d4c58121-babd-447c-9684-e1392cdeace8" providerId="ADAL" clId="{E740EBB5-D9F8-4339-8FE9-1D09E76992EC}" dt="2023-05-07T21:23:07.296" v="449"/>
          <ac:spMkLst>
            <pc:docMk/>
            <pc:sldMk cId="1800718174" sldId="292"/>
            <ac:spMk id="17" creationId="{BF934D0A-CBD0-B4D1-570B-A1DB26D743A9}"/>
          </ac:spMkLst>
        </pc:spChg>
        <pc:picChg chg="add del mod">
          <ac:chgData name="KODANDARAM, SATWIK RAM" userId="d4c58121-babd-447c-9684-e1392cdeace8" providerId="ADAL" clId="{E740EBB5-D9F8-4339-8FE9-1D09E76992EC}" dt="2023-05-07T21:19:52.379" v="398" actId="21"/>
          <ac:picMkLst>
            <pc:docMk/>
            <pc:sldMk cId="1800718174" sldId="292"/>
            <ac:picMk id="7" creationId="{B5B6BFEE-E479-B6BB-5FB1-236A1DE9E45E}"/>
          </ac:picMkLst>
        </pc:picChg>
        <pc:picChg chg="add del mod">
          <ac:chgData name="KODANDARAM, SATWIK RAM" userId="d4c58121-babd-447c-9684-e1392cdeace8" providerId="ADAL" clId="{E740EBB5-D9F8-4339-8FE9-1D09E76992EC}" dt="2023-05-07T21:19:49.026" v="397"/>
          <ac:picMkLst>
            <pc:docMk/>
            <pc:sldMk cId="1800718174" sldId="292"/>
            <ac:picMk id="8" creationId="{4AF313D1-C3C6-F109-BD1F-E87E8ACF4DE9}"/>
          </ac:picMkLst>
        </pc:picChg>
        <pc:picChg chg="add mod modCrop">
          <ac:chgData name="KODANDARAM, SATWIK RAM" userId="d4c58121-babd-447c-9684-e1392cdeace8" providerId="ADAL" clId="{E740EBB5-D9F8-4339-8FE9-1D09E76992EC}" dt="2023-05-07T21:20:16.097" v="406" actId="1076"/>
          <ac:picMkLst>
            <pc:docMk/>
            <pc:sldMk cId="1800718174" sldId="292"/>
            <ac:picMk id="16" creationId="{A97B780D-BECA-D3E0-F68C-372E74B93F1D}"/>
          </ac:picMkLst>
        </pc:picChg>
      </pc:sldChg>
      <pc:sldChg chg="addSp delSp modSp add mod ord">
        <pc:chgData name="KODANDARAM, SATWIK RAM" userId="d4c58121-babd-447c-9684-e1392cdeace8" providerId="ADAL" clId="{E740EBB5-D9F8-4339-8FE9-1D09E76992EC}" dt="2023-05-08T00:05:02.911" v="771" actId="20577"/>
        <pc:sldMkLst>
          <pc:docMk/>
          <pc:sldMk cId="511601913" sldId="293"/>
        </pc:sldMkLst>
        <pc:spChg chg="add del mod">
          <ac:chgData name="KODANDARAM, SATWIK RAM" userId="d4c58121-babd-447c-9684-e1392cdeace8" providerId="ADAL" clId="{E740EBB5-D9F8-4339-8FE9-1D09E76992EC}" dt="2023-05-08T00:05:02.911" v="771" actId="20577"/>
          <ac:spMkLst>
            <pc:docMk/>
            <pc:sldMk cId="511601913" sldId="293"/>
            <ac:spMk id="3" creationId="{13324093-4B46-8305-12AB-4A6E00FC5D40}"/>
          </ac:spMkLst>
        </pc:spChg>
        <pc:spChg chg="add del mod">
          <ac:chgData name="KODANDARAM, SATWIK RAM" userId="d4c58121-babd-447c-9684-e1392cdeace8" providerId="ADAL" clId="{E740EBB5-D9F8-4339-8FE9-1D09E76992EC}" dt="2023-05-07T21:35:03.331" v="476"/>
          <ac:spMkLst>
            <pc:docMk/>
            <pc:sldMk cId="511601913" sldId="293"/>
            <ac:spMk id="8" creationId="{85195E06-4F7E-B60D-9DF4-5A82E4BE18FA}"/>
          </ac:spMkLst>
        </pc:spChg>
        <pc:spChg chg="add del">
          <ac:chgData name="KODANDARAM, SATWIK RAM" userId="d4c58121-babd-447c-9684-e1392cdeace8" providerId="ADAL" clId="{E740EBB5-D9F8-4339-8FE9-1D09E76992EC}" dt="2023-05-07T21:35:39.951" v="482"/>
          <ac:spMkLst>
            <pc:docMk/>
            <pc:sldMk cId="511601913" sldId="293"/>
            <ac:spMk id="9" creationId="{3DD4C39F-D80F-5F3C-AFA8-FDCD2AF4926B}"/>
          </ac:spMkLst>
        </pc:spChg>
        <pc:spChg chg="add del mod">
          <ac:chgData name="KODANDARAM, SATWIK RAM" userId="d4c58121-babd-447c-9684-e1392cdeace8" providerId="ADAL" clId="{E740EBB5-D9F8-4339-8FE9-1D09E76992EC}" dt="2023-05-07T21:35:51.141" v="486"/>
          <ac:spMkLst>
            <pc:docMk/>
            <pc:sldMk cId="511601913" sldId="293"/>
            <ac:spMk id="10" creationId="{2BF05947-946E-B0A6-E647-7814CFC30F24}"/>
          </ac:spMkLst>
        </pc:spChg>
        <pc:picChg chg="add del mod">
          <ac:chgData name="KODANDARAM, SATWIK RAM" userId="d4c58121-babd-447c-9684-e1392cdeace8" providerId="ADAL" clId="{E740EBB5-D9F8-4339-8FE9-1D09E76992EC}" dt="2023-05-07T21:34:40.253" v="474"/>
          <ac:picMkLst>
            <pc:docMk/>
            <pc:sldMk cId="511601913" sldId="293"/>
            <ac:picMk id="7" creationId="{BDBF0105-975B-C668-A042-7E2B68454880}"/>
          </ac:picMkLst>
        </pc:picChg>
        <pc:picChg chg="del">
          <ac:chgData name="KODANDARAM, SATWIK RAM" userId="d4c58121-babd-447c-9684-e1392cdeace8" providerId="ADAL" clId="{E740EBB5-D9F8-4339-8FE9-1D09E76992EC}" dt="2023-05-07T21:34:35.907" v="470" actId="21"/>
          <ac:picMkLst>
            <pc:docMk/>
            <pc:sldMk cId="511601913" sldId="293"/>
            <ac:picMk id="9218" creationId="{E876A275-B6AA-32C2-5FB4-57DB4E0B0540}"/>
          </ac:picMkLst>
        </pc:picChg>
      </pc:sldChg>
      <pc:sldChg chg="add">
        <pc:chgData name="KODANDARAM, SATWIK RAM" userId="d4c58121-babd-447c-9684-e1392cdeace8" providerId="ADAL" clId="{E740EBB5-D9F8-4339-8FE9-1D09E76992EC}" dt="2023-05-07T21:40:41.841" v="511" actId="2890"/>
        <pc:sldMkLst>
          <pc:docMk/>
          <pc:sldMk cId="1475032499" sldId="294"/>
        </pc:sldMkLst>
      </pc:sldChg>
      <pc:sldChg chg="modSp add mod ord">
        <pc:chgData name="KODANDARAM, SATWIK RAM" userId="d4c58121-babd-447c-9684-e1392cdeace8" providerId="ADAL" clId="{E740EBB5-D9F8-4339-8FE9-1D09E76992EC}" dt="2023-05-08T00:05:09.244" v="773" actId="20577"/>
        <pc:sldMkLst>
          <pc:docMk/>
          <pc:sldMk cId="418665350" sldId="295"/>
        </pc:sldMkLst>
        <pc:spChg chg="mod">
          <ac:chgData name="KODANDARAM, SATWIK RAM" userId="d4c58121-babd-447c-9684-e1392cdeace8" providerId="ADAL" clId="{E740EBB5-D9F8-4339-8FE9-1D09E76992EC}" dt="2023-05-07T21:43:06.234" v="533"/>
          <ac:spMkLst>
            <pc:docMk/>
            <pc:sldMk cId="418665350" sldId="295"/>
            <ac:spMk id="2" creationId="{880589AE-4606-D394-445A-3D688AB0089E}"/>
          </ac:spMkLst>
        </pc:spChg>
        <pc:spChg chg="mod">
          <ac:chgData name="KODANDARAM, SATWIK RAM" userId="d4c58121-babd-447c-9684-e1392cdeace8" providerId="ADAL" clId="{E740EBB5-D9F8-4339-8FE9-1D09E76992EC}" dt="2023-05-08T00:05:09.244" v="773" actId="20577"/>
          <ac:spMkLst>
            <pc:docMk/>
            <pc:sldMk cId="418665350" sldId="295"/>
            <ac:spMk id="8" creationId="{6DA75BEB-1CBB-6B7B-96DA-706BC5E58B91}"/>
          </ac:spMkLst>
        </pc:spChg>
      </pc:sldChg>
      <pc:sldChg chg="addSp delSp modSp add mod">
        <pc:chgData name="KODANDARAM, SATWIK RAM" userId="d4c58121-babd-447c-9684-e1392cdeace8" providerId="ADAL" clId="{E740EBB5-D9F8-4339-8FE9-1D09E76992EC}" dt="2023-05-07T21:52:14.942" v="623" actId="14100"/>
        <pc:sldMkLst>
          <pc:docMk/>
          <pc:sldMk cId="1198036783" sldId="296"/>
        </pc:sldMkLst>
        <pc:spChg chg="add mod">
          <ac:chgData name="KODANDARAM, SATWIK RAM" userId="d4c58121-babd-447c-9684-e1392cdeace8" providerId="ADAL" clId="{E740EBB5-D9F8-4339-8FE9-1D09E76992EC}" dt="2023-05-07T21:52:14.942" v="623" actId="14100"/>
          <ac:spMkLst>
            <pc:docMk/>
            <pc:sldMk cId="1198036783" sldId="296"/>
            <ac:spMk id="3" creationId="{930B07E6-2397-CD8E-36E1-169CE5369630}"/>
          </ac:spMkLst>
        </pc:spChg>
        <pc:picChg chg="del">
          <ac:chgData name="KODANDARAM, SATWIK RAM" userId="d4c58121-babd-447c-9684-e1392cdeace8" providerId="ADAL" clId="{E740EBB5-D9F8-4339-8FE9-1D09E76992EC}" dt="2023-05-07T21:49:46.331" v="606" actId="21"/>
          <ac:picMkLst>
            <pc:docMk/>
            <pc:sldMk cId="1198036783" sldId="296"/>
            <ac:picMk id="11266" creationId="{D29B5901-8409-07DE-BED3-5583F1C43D09}"/>
          </ac:picMkLst>
        </pc:picChg>
      </pc:sldChg>
      <pc:sldChg chg="modSp add mod ord">
        <pc:chgData name="KODANDARAM, SATWIK RAM" userId="d4c58121-babd-447c-9684-e1392cdeace8" providerId="ADAL" clId="{E740EBB5-D9F8-4339-8FE9-1D09E76992EC}" dt="2023-05-08T00:05:18.463" v="774" actId="20577"/>
        <pc:sldMkLst>
          <pc:docMk/>
          <pc:sldMk cId="4175474236" sldId="297"/>
        </pc:sldMkLst>
        <pc:spChg chg="mod">
          <ac:chgData name="KODANDARAM, SATWIK RAM" userId="d4c58121-babd-447c-9684-e1392cdeace8" providerId="ADAL" clId="{E740EBB5-D9F8-4339-8FE9-1D09E76992EC}" dt="2023-05-08T00:05:18.463" v="774" actId="20577"/>
          <ac:spMkLst>
            <pc:docMk/>
            <pc:sldMk cId="4175474236" sldId="297"/>
            <ac:spMk id="3" creationId="{930B07E6-2397-CD8E-36E1-169CE5369630}"/>
          </ac:spMkLst>
        </pc:spChg>
      </pc:sldChg>
      <pc:sldChg chg="modSp add mod">
        <pc:chgData name="KODANDARAM, SATWIK RAM" userId="d4c58121-babd-447c-9684-e1392cdeace8" providerId="ADAL" clId="{E740EBB5-D9F8-4339-8FE9-1D09E76992EC}" dt="2023-05-07T22:01:53.882" v="662" actId="20577"/>
        <pc:sldMkLst>
          <pc:docMk/>
          <pc:sldMk cId="1918397135" sldId="298"/>
        </pc:sldMkLst>
        <pc:spChg chg="mod">
          <ac:chgData name="KODANDARAM, SATWIK RAM" userId="d4c58121-babd-447c-9684-e1392cdeace8" providerId="ADAL" clId="{E740EBB5-D9F8-4339-8FE9-1D09E76992EC}" dt="2023-05-07T22:01:53.882" v="662" actId="20577"/>
          <ac:spMkLst>
            <pc:docMk/>
            <pc:sldMk cId="1918397135" sldId="298"/>
            <ac:spMk id="2" creationId="{5040574E-75F8-4D6B-F846-A6B8C994EAA5}"/>
          </ac:spMkLst>
        </pc:spChg>
      </pc:sldChg>
      <pc:sldChg chg="delSp modSp add del mod ord">
        <pc:chgData name="KODANDARAM, SATWIK RAM" userId="d4c58121-babd-447c-9684-e1392cdeace8" providerId="ADAL" clId="{E740EBB5-D9F8-4339-8FE9-1D09E76992EC}" dt="2023-05-07T22:08:53.416" v="705" actId="2696"/>
        <pc:sldMkLst>
          <pc:docMk/>
          <pc:sldMk cId="1246658129" sldId="299"/>
        </pc:sldMkLst>
        <pc:spChg chg="mod">
          <ac:chgData name="KODANDARAM, SATWIK RAM" userId="d4c58121-babd-447c-9684-e1392cdeace8" providerId="ADAL" clId="{E740EBB5-D9F8-4339-8FE9-1D09E76992EC}" dt="2023-05-07T22:04:23.276" v="682" actId="20577"/>
          <ac:spMkLst>
            <pc:docMk/>
            <pc:sldMk cId="1246658129" sldId="299"/>
            <ac:spMk id="2" creationId="{3258A2C5-25CA-8136-7842-385410F97593}"/>
          </ac:spMkLst>
        </pc:spChg>
        <pc:picChg chg="del">
          <ac:chgData name="KODANDARAM, SATWIK RAM" userId="d4c58121-babd-447c-9684-e1392cdeace8" providerId="ADAL" clId="{E740EBB5-D9F8-4339-8FE9-1D09E76992EC}" dt="2023-05-07T22:08:01.840" v="695" actId="21"/>
          <ac:picMkLst>
            <pc:docMk/>
            <pc:sldMk cId="1246658129" sldId="299"/>
            <ac:picMk id="5" creationId="{6CEE1474-6E72-9533-D84C-313850ABC0AD}"/>
          </ac:picMkLst>
        </pc:picChg>
      </pc:sldChg>
      <pc:sldChg chg="modSp add mod ord">
        <pc:chgData name="KODANDARAM, SATWIK RAM" userId="d4c58121-babd-447c-9684-e1392cdeace8" providerId="ADAL" clId="{E740EBB5-D9F8-4339-8FE9-1D09E76992EC}" dt="2023-05-07T22:09:58.571" v="756" actId="20577"/>
        <pc:sldMkLst>
          <pc:docMk/>
          <pc:sldMk cId="3339394085" sldId="300"/>
        </pc:sldMkLst>
        <pc:spChg chg="mod">
          <ac:chgData name="KODANDARAM, SATWIK RAM" userId="d4c58121-babd-447c-9684-e1392cdeace8" providerId="ADAL" clId="{E740EBB5-D9F8-4339-8FE9-1D09E76992EC}" dt="2023-05-07T22:09:58.571" v="756" actId="20577"/>
          <ac:spMkLst>
            <pc:docMk/>
            <pc:sldMk cId="3339394085" sldId="300"/>
            <ac:spMk id="2" creationId="{8FDD4B62-2D06-30DD-169A-151A00D15B14}"/>
          </ac:spMkLst>
        </pc:spChg>
      </pc:sldChg>
      <pc:sldChg chg="addSp delSp modSp new mod ord">
        <pc:chgData name="KODANDARAM, SATWIK RAM" userId="d4c58121-babd-447c-9684-e1392cdeace8" providerId="ADAL" clId="{E740EBB5-D9F8-4339-8FE9-1D09E76992EC}" dt="2023-05-08T00:04:32.302" v="764"/>
        <pc:sldMkLst>
          <pc:docMk/>
          <pc:sldMk cId="295370993" sldId="301"/>
        </pc:sldMkLst>
        <pc:spChg chg="mod">
          <ac:chgData name="KODANDARAM, SATWIK RAM" userId="d4c58121-babd-447c-9684-e1392cdeace8" providerId="ADAL" clId="{E740EBB5-D9F8-4339-8FE9-1D09E76992EC}" dt="2023-05-07T22:08:26.211" v="698"/>
          <ac:spMkLst>
            <pc:docMk/>
            <pc:sldMk cId="295370993" sldId="301"/>
            <ac:spMk id="2" creationId="{01A6F868-8823-5E3F-6CB2-17E17D1EB828}"/>
          </ac:spMkLst>
        </pc:spChg>
        <pc:spChg chg="del">
          <ac:chgData name="KODANDARAM, SATWIK RAM" userId="d4c58121-babd-447c-9684-e1392cdeace8" providerId="ADAL" clId="{E740EBB5-D9F8-4339-8FE9-1D09E76992EC}" dt="2023-05-07T22:08:13.557" v="697"/>
          <ac:spMkLst>
            <pc:docMk/>
            <pc:sldMk cId="295370993" sldId="301"/>
            <ac:spMk id="3" creationId="{406F5470-484E-3E28-A730-0C24D0633961}"/>
          </ac:spMkLst>
        </pc:spChg>
        <pc:picChg chg="add mod">
          <ac:chgData name="KODANDARAM, SATWIK RAM" userId="d4c58121-babd-447c-9684-e1392cdeace8" providerId="ADAL" clId="{E740EBB5-D9F8-4339-8FE9-1D09E76992EC}" dt="2023-05-07T22:10:18.345" v="757" actId="1076"/>
          <ac:picMkLst>
            <pc:docMk/>
            <pc:sldMk cId="295370993" sldId="301"/>
            <ac:picMk id="7" creationId="{7692B664-1760-E664-66E8-0CAD37C1809B}"/>
          </ac:picMkLst>
        </pc:picChg>
      </pc:sldChg>
      <pc:sldChg chg="modSp add mod ord">
        <pc:chgData name="KODANDARAM, SATWIK RAM" userId="d4c58121-babd-447c-9684-e1392cdeace8" providerId="ADAL" clId="{E740EBB5-D9F8-4339-8FE9-1D09E76992EC}" dt="2023-05-07T22:10:25.627" v="758" actId="1076"/>
        <pc:sldMkLst>
          <pc:docMk/>
          <pc:sldMk cId="528309984" sldId="302"/>
        </pc:sldMkLst>
        <pc:spChg chg="mod">
          <ac:chgData name="KODANDARAM, SATWIK RAM" userId="d4c58121-babd-447c-9684-e1392cdeace8" providerId="ADAL" clId="{E740EBB5-D9F8-4339-8FE9-1D09E76992EC}" dt="2023-05-07T22:08:59.765" v="709"/>
          <ac:spMkLst>
            <pc:docMk/>
            <pc:sldMk cId="528309984" sldId="302"/>
            <ac:spMk id="2" creationId="{01A6F868-8823-5E3F-6CB2-17E17D1EB828}"/>
          </ac:spMkLst>
        </pc:spChg>
        <pc:picChg chg="mod">
          <ac:chgData name="KODANDARAM, SATWIK RAM" userId="d4c58121-babd-447c-9684-e1392cdeace8" providerId="ADAL" clId="{E740EBB5-D9F8-4339-8FE9-1D09E76992EC}" dt="2023-05-07T22:10:25.627" v="758" actId="1076"/>
          <ac:picMkLst>
            <pc:docMk/>
            <pc:sldMk cId="528309984" sldId="302"/>
            <ac:picMk id="7" creationId="{7692B664-1760-E664-66E8-0CAD37C1809B}"/>
          </ac:picMkLst>
        </pc:picChg>
      </pc:sldChg>
      <pc:sldMasterChg chg="add addSldLayout">
        <pc:chgData name="KODANDARAM, SATWIK RAM" userId="d4c58121-babd-447c-9684-e1392cdeace8" providerId="ADAL" clId="{E740EBB5-D9F8-4339-8FE9-1D09E76992EC}" dt="2023-05-07T22:06:29.107" v="690" actId="27028"/>
        <pc:sldMasterMkLst>
          <pc:docMk/>
          <pc:sldMasterMk cId="3042039762" sldId="2147483648"/>
        </pc:sldMasterMkLst>
        <pc:sldLayoutChg chg="add">
          <pc:chgData name="KODANDARAM, SATWIK RAM" userId="d4c58121-babd-447c-9684-e1392cdeace8" providerId="ADAL" clId="{E740EBB5-D9F8-4339-8FE9-1D09E76992EC}" dt="2023-05-07T22:06:29.107" v="690" actId="27028"/>
          <pc:sldLayoutMkLst>
            <pc:docMk/>
            <pc:sldMasterMk cId="3042039762" sldId="2147483648"/>
            <pc:sldLayoutMk cId="3461139636" sldId="2147483649"/>
          </pc:sldLayoutMkLst>
        </pc:sldLayoutChg>
      </pc:sldMasterChg>
      <pc:sldMasterChg chg="add del addSldLayout delSldLayout modSldLayout">
        <pc:chgData name="KODANDARAM, SATWIK RAM" userId="d4c58121-babd-447c-9684-e1392cdeace8" providerId="ADAL" clId="{E740EBB5-D9F8-4339-8FE9-1D09E76992EC}" dt="2023-05-07T22:08:53.416" v="705" actId="2696"/>
        <pc:sldMasterMkLst>
          <pc:docMk/>
          <pc:sldMasterMk cId="0" sldId="2147483659"/>
        </pc:sldMasterMkLst>
        <pc:sldLayoutChg chg="add del replId">
          <pc:chgData name="KODANDARAM, SATWIK RAM" userId="d4c58121-babd-447c-9684-e1392cdeace8" providerId="ADAL" clId="{E740EBB5-D9F8-4339-8FE9-1D09E76992EC}" dt="2023-05-07T22:08:53.416" v="705" actId="2696"/>
          <pc:sldLayoutMkLst>
            <pc:docMk/>
            <pc:sldMasterMk cId="0" sldId="2147483659"/>
            <pc:sldLayoutMk cId="0" sldId="2147483662"/>
          </pc:sldLayoutMkLst>
        </pc:sldLayoutChg>
      </pc:sldMasterChg>
      <pc:sldMasterChg chg="replId modSldLayout">
        <pc:chgData name="KODANDARAM, SATWIK RAM" userId="d4c58121-babd-447c-9684-e1392cdeace8" providerId="ADAL" clId="{E740EBB5-D9F8-4339-8FE9-1D09E76992EC}" dt="2023-05-07T22:06:29.107" v="690" actId="27028"/>
        <pc:sldMasterMkLst>
          <pc:docMk/>
          <pc:sldMasterMk cId="2100130877" sldId="2147483661"/>
        </pc:sldMasterMkLst>
        <pc:sldLayoutChg chg="replId">
          <pc:chgData name="KODANDARAM, SATWIK RAM" userId="d4c58121-babd-447c-9684-e1392cdeace8" providerId="ADAL" clId="{E740EBB5-D9F8-4339-8FE9-1D09E76992EC}" dt="2023-05-06T21:50:36.319" v="220" actId="27028"/>
          <pc:sldLayoutMkLst>
            <pc:docMk/>
            <pc:sldMasterMk cId="2100130877" sldId="2147483661"/>
            <pc:sldLayoutMk cId="3267784309" sldId="2147483660"/>
          </pc:sldLayoutMkLst>
        </pc:sldLayoutChg>
        <pc:sldLayoutChg chg="replId">
          <pc:chgData name="KODANDARAM, SATWIK RAM" userId="d4c58121-babd-447c-9684-e1392cdeace8" providerId="ADAL" clId="{E740EBB5-D9F8-4339-8FE9-1D09E76992EC}" dt="2023-05-07T22:06:29.107" v="690" actId="27028"/>
          <pc:sldLayoutMkLst>
            <pc:docMk/>
            <pc:sldMasterMk cId="2100130877" sldId="2147483661"/>
            <pc:sldLayoutMk cId="2637554884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05912-EB77-47FB-978C-855DE385CF3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B41E5-44BD-4A78-A6CC-EB8EFA566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5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456C-3017-11A8-9572-4B9BDCB62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08B7F-3B5F-333C-000B-90C0ECFB6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740B1-330B-DD72-F52D-5D38EE60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80D42-2E05-4429-8092-5B7D7808D692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2FB60-08D6-26DF-30FF-FC6A0A58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AD23C-4AD8-94AE-15E3-84AD0073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5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7E03-C133-A8E8-6785-309FAC5C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1F1B8-F763-B693-D3A5-FA0199AF1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9E5F3-4F64-CBFB-A7D1-DA7F5657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8083-1450-4830-A464-93495BAC47F2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275AA-B68C-A9EC-9503-D87294A2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026ED-E3D0-E926-6670-3431EDF0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8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96806-D0BE-5803-5F8F-9E4B4723A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ED9B3-F3E4-9D86-21A4-ACC77A028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3A26F-C0EA-14A0-BA82-62EFCAFB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4A84-042B-4570-BB59-B71589B00889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F8CC1-DF23-B324-E5E4-1F0F0988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36C58-5CA3-B862-F62D-5561B6B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8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B979-5BED-285C-DE84-1B40E40E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89CDC-6FDE-D036-97A7-9AA885051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8E6-FEB4-2692-1483-87C5CBE8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CC2B-E751-4497-818B-DB895E3EFA82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5F53-A42D-421C-5B2C-A9C2AAADB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3DC30-E749-23EB-6CE7-5BEFB72F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46-0619-4954-BBDA-38B621C4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3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0C47-8ADC-A3C9-428B-CB9D8371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B956-68DF-9C0B-C984-E68552B2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CD8B-C208-3845-245D-D54C19C1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0741-D29F-4111-878E-00E08BF9F8E8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31B91-FA20-D633-3F59-53560C54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301FE-68A1-DC1A-52D7-D05CAD19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7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FEA4-3336-B79B-2410-534278FC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A4C2A-BF06-FBCA-907E-0C49BE06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3F06B-D208-C8C9-94E3-CD88AA17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CD8-BABD-498A-BD59-75D5D74795AA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9241-CC37-86D2-986F-0F500D0F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CE1E8-2512-4D4E-F9E8-5C504971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CAF6-9698-AE68-7572-7757FD35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4B7E-F254-AE9D-EB8D-59A791607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17EBA-AAE6-CB95-BF4B-E67E25F47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DF21D-B16F-BB8A-482E-8FF43023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F9D3D-9065-437D-BDF6-2CD8AC95670D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52093-EF50-6F04-A82D-F1EEA841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6B6F2-A488-D728-6859-AAA20D7F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6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EE0F-7F01-D282-99C1-BA13BA60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CBCB-967D-B847-813C-BB19004A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36AE3-9569-344D-0801-B8D487115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2708E-27C2-475C-4A9C-B97E5C72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84C6F-602F-B993-76F8-2F52A1E54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B8DBE-BB1A-B2C7-6FC3-765E6E6D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C399-56BA-404A-A362-45110453E224}" type="datetime1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36B43-E097-0324-4FC4-334F90F9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0B869-211E-B19D-D152-EA896292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0B63-9E65-42F5-C3D9-9A58851E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07AD4-401F-E9F5-EE2B-0334D854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0CED-8C74-4855-83B7-24B1054DA58C}" type="datetime1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3D2FE-D09B-81A0-55A8-E2C38445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1CC8-221B-42F6-1E4A-97A73536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4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F97CE-8A49-FFFB-82A5-7BC9E70E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FCD43-7C9A-4133-ACA3-9E0CD9DC9FA9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FEA82-E115-635D-172B-FDDAAD8E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ACC45-C25E-B0B5-132A-93C56749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1225-B901-FA06-F5B0-EE3AC6C4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6410-42A4-FB4C-4A30-C097D446F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3BF96-8256-7E3E-8083-156372150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49A9A-D4FF-1630-5A25-10ADE580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6B12-CE5D-4F94-B8D1-B7471177ECE5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D08D8-D75E-F0CA-D807-81A6366B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16F02-9943-4930-FB67-96752F9D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54D7-E5AC-ACB8-7264-F2DED687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42043-948C-6146-3408-472D1176B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A7202-832E-4C99-88BF-B050851CA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CF0DF-2059-5ABA-E888-9C0DFF11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B9CB1-E046-411A-88B1-2A079B794DF2}" type="datetime1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B1FA6-18AB-F240-1E9D-E87247FE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3AF09-8D4A-2C36-F0FA-E3B3DA37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B8A3A-135C-92A6-F431-4710305B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14C4-8A32-4D71-A687-E1C88766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36D1E-881D-9AF0-80F8-B2CC84B10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ABED1-5660-4A45-A68B-2944BFD68C27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7E3C4-5C66-81B0-09E3-A3EC37CB0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75FE-36DE-BDAB-496D-44799FCD8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FF25-56F2-4848-8DAE-0CD6366AE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3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4C07B-FCFD-B261-2D85-180CB2F9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FB288-1E5B-DB7E-3DF3-02E8F07F3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7F6A9-68AC-47A2-A50C-4D7478874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29117-FCCD-41D7-A326-E68FB15C0126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F3A3-8B79-A506-F793-71F0B25FE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D35B4-E76E-A956-5909-37FA77DEF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D0B46-0619-4954-BBDA-38B621C4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3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6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912C5E87-CB8A-4EB6-9DF9-90164F54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83755" y="404258"/>
            <a:ext cx="7775429" cy="6051730"/>
          </a:xfrm>
          <a:custGeom>
            <a:avLst/>
            <a:gdLst>
              <a:gd name="connsiteX0" fmla="*/ 6757888 w 7775429"/>
              <a:gd name="connsiteY0" fmla="*/ 3123835 h 6051730"/>
              <a:gd name="connsiteX1" fmla="*/ 5223007 w 7775429"/>
              <a:gd name="connsiteY1" fmla="*/ 3123835 h 6051730"/>
              <a:gd name="connsiteX2" fmla="*/ 5003739 w 7775429"/>
              <a:gd name="connsiteY2" fmla="*/ 3001951 h 6051730"/>
              <a:gd name="connsiteX3" fmla="*/ 4236300 w 7775429"/>
              <a:gd name="connsiteY3" fmla="*/ 1688315 h 6051730"/>
              <a:gd name="connsiteX4" fmla="*/ 4236300 w 7775429"/>
              <a:gd name="connsiteY4" fmla="*/ 1435519 h 6051730"/>
              <a:gd name="connsiteX5" fmla="*/ 5003739 w 7775429"/>
              <a:gd name="connsiteY5" fmla="*/ 121884 h 6051730"/>
              <a:gd name="connsiteX6" fmla="*/ 5223007 w 7775429"/>
              <a:gd name="connsiteY6" fmla="*/ 0 h 6051730"/>
              <a:gd name="connsiteX7" fmla="*/ 6757888 w 7775429"/>
              <a:gd name="connsiteY7" fmla="*/ 0 h 6051730"/>
              <a:gd name="connsiteX8" fmla="*/ 6977155 w 7775429"/>
              <a:gd name="connsiteY8" fmla="*/ 121884 h 6051730"/>
              <a:gd name="connsiteX9" fmla="*/ 7744595 w 7775429"/>
              <a:gd name="connsiteY9" fmla="*/ 1435519 h 6051730"/>
              <a:gd name="connsiteX10" fmla="*/ 7744595 w 7775429"/>
              <a:gd name="connsiteY10" fmla="*/ 1688315 h 6051730"/>
              <a:gd name="connsiteX11" fmla="*/ 6977155 w 7775429"/>
              <a:gd name="connsiteY11" fmla="*/ 3001951 h 6051730"/>
              <a:gd name="connsiteX12" fmla="*/ 6757888 w 7775429"/>
              <a:gd name="connsiteY12" fmla="*/ 3123835 h 6051730"/>
              <a:gd name="connsiteX13" fmla="*/ 3556238 w 7775429"/>
              <a:gd name="connsiteY13" fmla="*/ 5503115 h 6051730"/>
              <a:gd name="connsiteX14" fmla="*/ 3291436 w 7775429"/>
              <a:gd name="connsiteY14" fmla="*/ 5503115 h 6051730"/>
              <a:gd name="connsiteX15" fmla="*/ 3260544 w 7775429"/>
              <a:gd name="connsiteY15" fmla="*/ 5503115 h 6051730"/>
              <a:gd name="connsiteX16" fmla="*/ 3231067 w 7775429"/>
              <a:gd name="connsiteY16" fmla="*/ 5452355 h 6051730"/>
              <a:gd name="connsiteX17" fmla="*/ 3086688 w 7775429"/>
              <a:gd name="connsiteY17" fmla="*/ 5203722 h 6051730"/>
              <a:gd name="connsiteX18" fmla="*/ 3086688 w 7775429"/>
              <a:gd name="connsiteY18" fmla="*/ 5064553 h 6051730"/>
              <a:gd name="connsiteX19" fmla="*/ 3481893 w 7775429"/>
              <a:gd name="connsiteY19" fmla="*/ 4383983 h 6051730"/>
              <a:gd name="connsiteX20" fmla="*/ 3602840 w 7775429"/>
              <a:gd name="connsiteY20" fmla="*/ 4312701 h 6051730"/>
              <a:gd name="connsiteX21" fmla="*/ 4391548 w 7775429"/>
              <a:gd name="connsiteY21" fmla="*/ 4312701 h 6051730"/>
              <a:gd name="connsiteX22" fmla="*/ 4428679 w 7775429"/>
              <a:gd name="connsiteY22" fmla="*/ 4317633 h 6051730"/>
              <a:gd name="connsiteX23" fmla="*/ 4454216 w 7775429"/>
              <a:gd name="connsiteY23" fmla="*/ 4328340 h 6051730"/>
              <a:gd name="connsiteX24" fmla="*/ 4438609 w 7775429"/>
              <a:gd name="connsiteY24" fmla="*/ 4355333 h 6051730"/>
              <a:gd name="connsiteX25" fmla="*/ 3885668 w 7775429"/>
              <a:gd name="connsiteY25" fmla="*/ 5311656 h 6051730"/>
              <a:gd name="connsiteX26" fmla="*/ 3556238 w 7775429"/>
              <a:gd name="connsiteY26" fmla="*/ 5503115 h 6051730"/>
              <a:gd name="connsiteX27" fmla="*/ 4438254 w 7775429"/>
              <a:gd name="connsiteY27" fmla="*/ 6051730 h 6051730"/>
              <a:gd name="connsiteX28" fmla="*/ 3548595 w 7775429"/>
              <a:gd name="connsiteY28" fmla="*/ 6051730 h 6051730"/>
              <a:gd name="connsiteX29" fmla="*/ 3412169 w 7775429"/>
              <a:gd name="connsiteY29" fmla="*/ 5971324 h 6051730"/>
              <a:gd name="connsiteX30" fmla="*/ 3173058 w 7775429"/>
              <a:gd name="connsiteY30" fmla="*/ 5559560 h 6051730"/>
              <a:gd name="connsiteX31" fmla="*/ 3146046 w 7775429"/>
              <a:gd name="connsiteY31" fmla="*/ 5513043 h 6051730"/>
              <a:gd name="connsiteX32" fmla="*/ 3167300 w 7775429"/>
              <a:gd name="connsiteY32" fmla="*/ 5513043 h 6051730"/>
              <a:gd name="connsiteX33" fmla="*/ 3267756 w 7775429"/>
              <a:gd name="connsiteY33" fmla="*/ 5513043 h 6051730"/>
              <a:gd name="connsiteX34" fmla="*/ 3311396 w 7775429"/>
              <a:gd name="connsiteY34" fmla="*/ 5588194 h 6051730"/>
              <a:gd name="connsiteX35" fmla="*/ 3478124 w 7775429"/>
              <a:gd name="connsiteY35" fmla="*/ 5875309 h 6051730"/>
              <a:gd name="connsiteX36" fmla="*/ 3599071 w 7775429"/>
              <a:gd name="connsiteY36" fmla="*/ 5946592 h 6051730"/>
              <a:gd name="connsiteX37" fmla="*/ 4387779 w 7775429"/>
              <a:gd name="connsiteY37" fmla="*/ 5946592 h 6051730"/>
              <a:gd name="connsiteX38" fmla="*/ 4510428 w 7775429"/>
              <a:gd name="connsiteY38" fmla="*/ 5875309 h 6051730"/>
              <a:gd name="connsiteX39" fmla="*/ 4903930 w 7775429"/>
              <a:gd name="connsiteY39" fmla="*/ 5194740 h 6051730"/>
              <a:gd name="connsiteX40" fmla="*/ 4903930 w 7775429"/>
              <a:gd name="connsiteY40" fmla="*/ 5055570 h 6051730"/>
              <a:gd name="connsiteX41" fmla="*/ 4510428 w 7775429"/>
              <a:gd name="connsiteY41" fmla="*/ 4375000 h 6051730"/>
              <a:gd name="connsiteX42" fmla="*/ 4458686 w 7775429"/>
              <a:gd name="connsiteY42" fmla="*/ 4322811 h 6051730"/>
              <a:gd name="connsiteX43" fmla="*/ 4452698 w 7775429"/>
              <a:gd name="connsiteY43" fmla="*/ 4320302 h 6051730"/>
              <a:gd name="connsiteX44" fmla="*/ 4484794 w 7775429"/>
              <a:gd name="connsiteY44" fmla="*/ 4264792 h 6051730"/>
              <a:gd name="connsiteX45" fmla="*/ 4508664 w 7775429"/>
              <a:gd name="connsiteY45" fmla="*/ 4223507 h 6051730"/>
              <a:gd name="connsiteX46" fmla="*/ 4483907 w 7775429"/>
              <a:gd name="connsiteY46" fmla="*/ 4213126 h 6051730"/>
              <a:gd name="connsiteX47" fmla="*/ 4442024 w 7775429"/>
              <a:gd name="connsiteY47" fmla="*/ 4207562 h 6051730"/>
              <a:gd name="connsiteX48" fmla="*/ 3552365 w 7775429"/>
              <a:gd name="connsiteY48" fmla="*/ 4207562 h 6051730"/>
              <a:gd name="connsiteX49" fmla="*/ 3415938 w 7775429"/>
              <a:gd name="connsiteY49" fmla="*/ 4287967 h 6051730"/>
              <a:gd name="connsiteX50" fmla="*/ 2970149 w 7775429"/>
              <a:gd name="connsiteY50" fmla="*/ 5055647 h 6051730"/>
              <a:gd name="connsiteX51" fmla="*/ 2970149 w 7775429"/>
              <a:gd name="connsiteY51" fmla="*/ 5212628 h 6051730"/>
              <a:gd name="connsiteX52" fmla="*/ 3117294 w 7775429"/>
              <a:gd name="connsiteY52" fmla="*/ 5466022 h 6051730"/>
              <a:gd name="connsiteX53" fmla="*/ 3138834 w 7775429"/>
              <a:gd name="connsiteY53" fmla="*/ 5503115 h 6051730"/>
              <a:gd name="connsiteX54" fmla="*/ 3039048 w 7775429"/>
              <a:gd name="connsiteY54" fmla="*/ 5503115 h 6051730"/>
              <a:gd name="connsiteX55" fmla="*/ 1437823 w 7775429"/>
              <a:gd name="connsiteY55" fmla="*/ 5503115 h 6051730"/>
              <a:gd name="connsiteX56" fmla="*/ 1112968 w 7775429"/>
              <a:gd name="connsiteY56" fmla="*/ 5311656 h 6051730"/>
              <a:gd name="connsiteX57" fmla="*/ 51474 w 7775429"/>
              <a:gd name="connsiteY57" fmla="*/ 3483691 h 6051730"/>
              <a:gd name="connsiteX58" fmla="*/ 51474 w 7775429"/>
              <a:gd name="connsiteY58" fmla="*/ 3109892 h 6051730"/>
              <a:gd name="connsiteX59" fmla="*/ 1112968 w 7775429"/>
              <a:gd name="connsiteY59" fmla="*/ 1281925 h 6051730"/>
              <a:gd name="connsiteX60" fmla="*/ 1437823 w 7775429"/>
              <a:gd name="connsiteY60" fmla="*/ 1090467 h 6051730"/>
              <a:gd name="connsiteX61" fmla="*/ 3556238 w 7775429"/>
              <a:gd name="connsiteY61" fmla="*/ 1090467 h 6051730"/>
              <a:gd name="connsiteX62" fmla="*/ 3885668 w 7775429"/>
              <a:gd name="connsiteY62" fmla="*/ 1281925 h 6051730"/>
              <a:gd name="connsiteX63" fmla="*/ 4942588 w 7775429"/>
              <a:gd name="connsiteY63" fmla="*/ 3109892 h 6051730"/>
              <a:gd name="connsiteX64" fmla="*/ 4942588 w 7775429"/>
              <a:gd name="connsiteY64" fmla="*/ 3483691 h 6051730"/>
              <a:gd name="connsiteX65" fmla="*/ 4550147 w 7775429"/>
              <a:gd name="connsiteY65" fmla="*/ 4162428 h 6051730"/>
              <a:gd name="connsiteX66" fmla="*/ 4517072 w 7775429"/>
              <a:gd name="connsiteY66" fmla="*/ 4219628 h 6051730"/>
              <a:gd name="connsiteX67" fmla="*/ 4518236 w 7775429"/>
              <a:gd name="connsiteY67" fmla="*/ 4220116 h 6051730"/>
              <a:gd name="connsiteX68" fmla="*/ 4576603 w 7775429"/>
              <a:gd name="connsiteY68" fmla="*/ 4278984 h 6051730"/>
              <a:gd name="connsiteX69" fmla="*/ 5020470 w 7775429"/>
              <a:gd name="connsiteY69" fmla="*/ 5046664 h 6051730"/>
              <a:gd name="connsiteX70" fmla="*/ 5020470 w 7775429"/>
              <a:gd name="connsiteY70" fmla="*/ 5203646 h 6051730"/>
              <a:gd name="connsiteX71" fmla="*/ 4576603 w 7775429"/>
              <a:gd name="connsiteY71" fmla="*/ 5971324 h 6051730"/>
              <a:gd name="connsiteX72" fmla="*/ 4438254 w 7775429"/>
              <a:gd name="connsiteY72" fmla="*/ 6051730 h 605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775429" h="6051730">
                <a:moveTo>
                  <a:pt x="6757888" y="3123835"/>
                </a:moveTo>
                <a:cubicBezTo>
                  <a:pt x="5223007" y="3123835"/>
                  <a:pt x="5223007" y="3123835"/>
                  <a:pt x="5223007" y="3123835"/>
                </a:cubicBezTo>
                <a:cubicBezTo>
                  <a:pt x="5145351" y="3123835"/>
                  <a:pt x="5044851" y="3069664"/>
                  <a:pt x="5003739" y="3001951"/>
                </a:cubicBezTo>
                <a:cubicBezTo>
                  <a:pt x="4236300" y="1688315"/>
                  <a:pt x="4236300" y="1688315"/>
                  <a:pt x="4236300" y="1688315"/>
                </a:cubicBezTo>
                <a:cubicBezTo>
                  <a:pt x="4199755" y="1616088"/>
                  <a:pt x="4199755" y="1507747"/>
                  <a:pt x="4236300" y="1435519"/>
                </a:cubicBezTo>
                <a:cubicBezTo>
                  <a:pt x="5003739" y="121884"/>
                  <a:pt x="5003739" y="121884"/>
                  <a:pt x="5003739" y="121884"/>
                </a:cubicBezTo>
                <a:cubicBezTo>
                  <a:pt x="5044851" y="54170"/>
                  <a:pt x="5145351" y="0"/>
                  <a:pt x="5223007" y="0"/>
                </a:cubicBezTo>
                <a:lnTo>
                  <a:pt x="6757888" y="0"/>
                </a:lnTo>
                <a:cubicBezTo>
                  <a:pt x="6840113" y="0"/>
                  <a:pt x="6940611" y="54170"/>
                  <a:pt x="6977155" y="121884"/>
                </a:cubicBezTo>
                <a:cubicBezTo>
                  <a:pt x="7744595" y="1435519"/>
                  <a:pt x="7744595" y="1435519"/>
                  <a:pt x="7744595" y="1435519"/>
                </a:cubicBezTo>
                <a:cubicBezTo>
                  <a:pt x="7785708" y="1507747"/>
                  <a:pt x="7785708" y="1616088"/>
                  <a:pt x="7744595" y="1688315"/>
                </a:cubicBezTo>
                <a:cubicBezTo>
                  <a:pt x="6977155" y="3001951"/>
                  <a:pt x="6977155" y="3001951"/>
                  <a:pt x="6977155" y="3001951"/>
                </a:cubicBezTo>
                <a:cubicBezTo>
                  <a:pt x="6940611" y="3069664"/>
                  <a:pt x="6840113" y="3123835"/>
                  <a:pt x="6757888" y="3123835"/>
                </a:cubicBezTo>
                <a:close/>
                <a:moveTo>
                  <a:pt x="3556238" y="5503115"/>
                </a:moveTo>
                <a:cubicBezTo>
                  <a:pt x="3556238" y="5503115"/>
                  <a:pt x="3556238" y="5503115"/>
                  <a:pt x="3291436" y="5503115"/>
                </a:cubicBezTo>
                <a:lnTo>
                  <a:pt x="3260544" y="5503115"/>
                </a:lnTo>
                <a:lnTo>
                  <a:pt x="3231067" y="5452355"/>
                </a:lnTo>
                <a:cubicBezTo>
                  <a:pt x="3190023" y="5381674"/>
                  <a:pt x="3142263" y="5299428"/>
                  <a:pt x="3086688" y="5203722"/>
                </a:cubicBezTo>
                <a:cubicBezTo>
                  <a:pt x="3061136" y="5161292"/>
                  <a:pt x="3061136" y="5106983"/>
                  <a:pt x="3086688" y="5064553"/>
                </a:cubicBezTo>
                <a:cubicBezTo>
                  <a:pt x="3086688" y="5064553"/>
                  <a:pt x="3086688" y="5064553"/>
                  <a:pt x="3481893" y="4383983"/>
                </a:cubicBezTo>
                <a:cubicBezTo>
                  <a:pt x="3505743" y="4339856"/>
                  <a:pt x="3553439" y="4312701"/>
                  <a:pt x="3602840" y="4312701"/>
                </a:cubicBezTo>
                <a:cubicBezTo>
                  <a:pt x="3602840" y="4312701"/>
                  <a:pt x="3602840" y="4312701"/>
                  <a:pt x="4391548" y="4312701"/>
                </a:cubicBezTo>
                <a:cubicBezTo>
                  <a:pt x="4404323" y="4312701"/>
                  <a:pt x="4416781" y="4314398"/>
                  <a:pt x="4428679" y="4317633"/>
                </a:cubicBezTo>
                <a:lnTo>
                  <a:pt x="4454216" y="4328340"/>
                </a:lnTo>
                <a:lnTo>
                  <a:pt x="4438609" y="4355333"/>
                </a:lnTo>
                <a:cubicBezTo>
                  <a:pt x="4297495" y="4599392"/>
                  <a:pt x="4116869" y="4911789"/>
                  <a:pt x="3885668" y="5311656"/>
                </a:cubicBezTo>
                <a:cubicBezTo>
                  <a:pt x="3817038" y="5430178"/>
                  <a:pt x="3693500" y="5503115"/>
                  <a:pt x="3556238" y="5503115"/>
                </a:cubicBezTo>
                <a:close/>
                <a:moveTo>
                  <a:pt x="4438254" y="6051730"/>
                </a:moveTo>
                <a:cubicBezTo>
                  <a:pt x="4438254" y="6051730"/>
                  <a:pt x="4438254" y="6051730"/>
                  <a:pt x="3548595" y="6051730"/>
                </a:cubicBezTo>
                <a:cubicBezTo>
                  <a:pt x="3492871" y="6051730"/>
                  <a:pt x="3439071" y="6021098"/>
                  <a:pt x="3412169" y="5971324"/>
                </a:cubicBezTo>
                <a:cubicBezTo>
                  <a:pt x="3412169" y="5971324"/>
                  <a:pt x="3412169" y="5971324"/>
                  <a:pt x="3173058" y="5559560"/>
                </a:cubicBezTo>
                <a:lnTo>
                  <a:pt x="3146046" y="5513043"/>
                </a:lnTo>
                <a:lnTo>
                  <a:pt x="3167300" y="5513043"/>
                </a:lnTo>
                <a:lnTo>
                  <a:pt x="3267756" y="5513043"/>
                </a:lnTo>
                <a:lnTo>
                  <a:pt x="3311396" y="5588194"/>
                </a:lnTo>
                <a:cubicBezTo>
                  <a:pt x="3478124" y="5875309"/>
                  <a:pt x="3478124" y="5875309"/>
                  <a:pt x="3478124" y="5875309"/>
                </a:cubicBezTo>
                <a:cubicBezTo>
                  <a:pt x="3501973" y="5919436"/>
                  <a:pt x="3549670" y="5946592"/>
                  <a:pt x="3599071" y="5946592"/>
                </a:cubicBezTo>
                <a:cubicBezTo>
                  <a:pt x="4387779" y="5946592"/>
                  <a:pt x="4387779" y="5946592"/>
                  <a:pt x="4387779" y="5946592"/>
                </a:cubicBezTo>
                <a:cubicBezTo>
                  <a:pt x="4438882" y="5946592"/>
                  <a:pt x="4484876" y="5919436"/>
                  <a:pt x="4510428" y="5875309"/>
                </a:cubicBezTo>
                <a:cubicBezTo>
                  <a:pt x="4903930" y="5194740"/>
                  <a:pt x="4903930" y="5194740"/>
                  <a:pt x="4903930" y="5194740"/>
                </a:cubicBezTo>
                <a:cubicBezTo>
                  <a:pt x="4929483" y="5152309"/>
                  <a:pt x="4929483" y="5098000"/>
                  <a:pt x="4903930" y="5055570"/>
                </a:cubicBezTo>
                <a:cubicBezTo>
                  <a:pt x="4510428" y="4375000"/>
                  <a:pt x="4510428" y="4375000"/>
                  <a:pt x="4510428" y="4375000"/>
                </a:cubicBezTo>
                <a:cubicBezTo>
                  <a:pt x="4497651" y="4352936"/>
                  <a:pt x="4479766" y="4335115"/>
                  <a:pt x="4458686" y="4322811"/>
                </a:cubicBezTo>
                <a:lnTo>
                  <a:pt x="4452698" y="4320302"/>
                </a:lnTo>
                <a:lnTo>
                  <a:pt x="4484794" y="4264792"/>
                </a:lnTo>
                <a:lnTo>
                  <a:pt x="4508664" y="4223507"/>
                </a:lnTo>
                <a:lnTo>
                  <a:pt x="4483907" y="4213126"/>
                </a:lnTo>
                <a:cubicBezTo>
                  <a:pt x="4470485" y="4209476"/>
                  <a:pt x="4456434" y="4207562"/>
                  <a:pt x="4442024" y="4207562"/>
                </a:cubicBezTo>
                <a:cubicBezTo>
                  <a:pt x="3552365" y="4207562"/>
                  <a:pt x="3552365" y="4207562"/>
                  <a:pt x="3552365" y="4207562"/>
                </a:cubicBezTo>
                <a:cubicBezTo>
                  <a:pt x="3496641" y="4207562"/>
                  <a:pt x="3442841" y="4238192"/>
                  <a:pt x="3415938" y="4287967"/>
                </a:cubicBezTo>
                <a:cubicBezTo>
                  <a:pt x="2970149" y="5055647"/>
                  <a:pt x="2970149" y="5055647"/>
                  <a:pt x="2970149" y="5055647"/>
                </a:cubicBezTo>
                <a:cubicBezTo>
                  <a:pt x="2941326" y="5103506"/>
                  <a:pt x="2941326" y="5164767"/>
                  <a:pt x="2970149" y="5212628"/>
                </a:cubicBezTo>
                <a:cubicBezTo>
                  <a:pt x="3025872" y="5308588"/>
                  <a:pt x="3074630" y="5392553"/>
                  <a:pt x="3117294" y="5466022"/>
                </a:cubicBezTo>
                <a:lnTo>
                  <a:pt x="3138834" y="5503115"/>
                </a:lnTo>
                <a:lnTo>
                  <a:pt x="3039048" y="5503115"/>
                </a:lnTo>
                <a:cubicBezTo>
                  <a:pt x="2728732" y="5503115"/>
                  <a:pt x="2232229" y="5503115"/>
                  <a:pt x="1437823" y="5503115"/>
                </a:cubicBezTo>
                <a:cubicBezTo>
                  <a:pt x="1305136" y="5503115"/>
                  <a:pt x="1177024" y="5430178"/>
                  <a:pt x="1112968" y="5311656"/>
                </a:cubicBezTo>
                <a:cubicBezTo>
                  <a:pt x="1112968" y="5311656"/>
                  <a:pt x="1112968" y="5311656"/>
                  <a:pt x="51474" y="3483691"/>
                </a:cubicBezTo>
                <a:cubicBezTo>
                  <a:pt x="-17158" y="3369728"/>
                  <a:pt x="-17158" y="3223855"/>
                  <a:pt x="51474" y="3109892"/>
                </a:cubicBezTo>
                <a:cubicBezTo>
                  <a:pt x="51474" y="3109892"/>
                  <a:pt x="51474" y="3109892"/>
                  <a:pt x="1112968" y="1281925"/>
                </a:cubicBezTo>
                <a:cubicBezTo>
                  <a:pt x="1177024" y="1163403"/>
                  <a:pt x="1305136" y="1090467"/>
                  <a:pt x="1437823" y="1090467"/>
                </a:cubicBezTo>
                <a:cubicBezTo>
                  <a:pt x="1437823" y="1090467"/>
                  <a:pt x="1437823" y="1090467"/>
                  <a:pt x="3556238" y="1090467"/>
                </a:cubicBezTo>
                <a:cubicBezTo>
                  <a:pt x="3693500" y="1090467"/>
                  <a:pt x="3817038" y="1163403"/>
                  <a:pt x="3885668" y="1281925"/>
                </a:cubicBezTo>
                <a:cubicBezTo>
                  <a:pt x="3885668" y="1281925"/>
                  <a:pt x="3885668" y="1281925"/>
                  <a:pt x="4942588" y="3109892"/>
                </a:cubicBezTo>
                <a:cubicBezTo>
                  <a:pt x="5011220" y="3223855"/>
                  <a:pt x="5011220" y="3369728"/>
                  <a:pt x="4942588" y="3483691"/>
                </a:cubicBezTo>
                <a:cubicBezTo>
                  <a:pt x="4942588" y="3483691"/>
                  <a:pt x="4942588" y="3483691"/>
                  <a:pt x="4550147" y="4162428"/>
                </a:cubicBezTo>
                <a:lnTo>
                  <a:pt x="4517072" y="4219628"/>
                </a:lnTo>
                <a:lnTo>
                  <a:pt x="4518236" y="4220116"/>
                </a:lnTo>
                <a:cubicBezTo>
                  <a:pt x="4542015" y="4233996"/>
                  <a:pt x="4562190" y="4254096"/>
                  <a:pt x="4576603" y="4278984"/>
                </a:cubicBezTo>
                <a:cubicBezTo>
                  <a:pt x="4576603" y="4278984"/>
                  <a:pt x="4576603" y="4278984"/>
                  <a:pt x="5020470" y="5046664"/>
                </a:cubicBezTo>
                <a:cubicBezTo>
                  <a:pt x="5049294" y="5094524"/>
                  <a:pt x="5049294" y="5155785"/>
                  <a:pt x="5020470" y="5203646"/>
                </a:cubicBezTo>
                <a:cubicBezTo>
                  <a:pt x="5020470" y="5203646"/>
                  <a:pt x="5020470" y="5203646"/>
                  <a:pt x="4576603" y="5971324"/>
                </a:cubicBezTo>
                <a:cubicBezTo>
                  <a:pt x="4547780" y="6021098"/>
                  <a:pt x="4495898" y="6051730"/>
                  <a:pt x="4438254" y="60517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D4B62-2D06-30DD-169A-151A00D15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465676"/>
            <a:ext cx="5451504" cy="2754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br>
              <a:rPr lang="en-US" sz="1100" b="1" i="0" dirty="0">
                <a:solidFill>
                  <a:srgbClr val="FF8C00"/>
                </a:solidFill>
                <a:effectLst/>
                <a:latin typeface="PT Sans" panose="020B0503020203020204" pitchFamily="34" charset="0"/>
              </a:rPr>
            </a:br>
            <a:r>
              <a:rPr lang="en-US" sz="3200" b="1" dirty="0">
                <a:solidFill>
                  <a:schemeClr val="tx2"/>
                </a:solidFill>
              </a:rPr>
              <a:t>CSE Workshop </a:t>
            </a:r>
            <a:br>
              <a:rPr lang="en-US" sz="3200" b="1" dirty="0">
                <a:solidFill>
                  <a:schemeClr val="tx2"/>
                </a:solidFill>
              </a:rPr>
            </a:br>
            <a:r>
              <a:rPr lang="en-US" sz="3200" b="1" dirty="0">
                <a:solidFill>
                  <a:schemeClr val="tx2"/>
                </a:solidFill>
              </a:rPr>
              <a:t>NLP - 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7ABDD-B55D-427A-7A5E-D45AE4384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3393569"/>
            <a:ext cx="3018553" cy="312383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/>
            <a:endParaRPr lang="en-US" sz="2000" b="1" i="0" dirty="0">
              <a:solidFill>
                <a:schemeClr val="tx2"/>
              </a:solidFill>
              <a:effectLst/>
            </a:endParaRPr>
          </a:p>
          <a:p>
            <a:pPr algn="l"/>
            <a:r>
              <a:rPr lang="en-US" sz="2000" b="1" i="0" dirty="0">
                <a:solidFill>
                  <a:schemeClr val="tx2"/>
                </a:solidFill>
                <a:effectLst/>
              </a:rPr>
              <a:t>Satwik Ram Kodandaram</a:t>
            </a:r>
          </a:p>
          <a:p>
            <a:pPr algn="l"/>
            <a:r>
              <a:rPr lang="en-US" sz="2000" b="1" i="0" dirty="0">
                <a:solidFill>
                  <a:schemeClr val="tx2"/>
                </a:solidFill>
                <a:effectLst/>
              </a:rPr>
              <a:t>Ph.D. Student - Accessible Computing Lab / WS-DL Research Group </a:t>
            </a:r>
            <a:endParaRPr lang="en-US" sz="2000" b="0" i="0" dirty="0">
              <a:solidFill>
                <a:schemeClr val="tx2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AA9821-7975-F4DA-F784-9D6A73B4E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2" r="-4" b="4510"/>
          <a:stretch/>
        </p:blipFill>
        <p:spPr bwMode="auto">
          <a:xfrm>
            <a:off x="4652143" y="4210638"/>
            <a:ext cx="2229761" cy="148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C3AE058-786E-2A41-9EF9-A7D134F7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7955028" y="1909854"/>
            <a:ext cx="2846216" cy="28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58A16-0BF8-4422-A5C2-047693B4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C4EC-0FF4-49BF-90AE-1C9DBCFBFC5E}" type="datetime1">
              <a:rPr lang="en-US" smtClean="0"/>
              <a:t>5/7/2023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706BFE-B17D-9EB1-2AA1-7C42DD30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402169-5C1A-4133-4EF3-878FA1A8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46-0619-4954-BBDA-38B621C4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9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5BA2-5255-92D9-EE18-E2DFD3FA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We’re Encoding!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A2216-BB1A-6741-3FBD-D59083E8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7F5EAA4-7E5F-1C85-729B-55F16189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05" y="1825625"/>
            <a:ext cx="7000989" cy="425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10B3A-B644-5B99-28B8-4D598FFA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D6118-4E84-EFB5-06C9-DF8BA2D1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0F0413-1731-1157-2CF3-C20258DE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067E-81DD-4D30-B047-66EC3F6A742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A9CB-0C9B-2164-58DF-632ABF44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at a High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4093-4B46-8305-12AB-4A6E00FC5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373"/>
            <a:ext cx="10515600" cy="43575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“The animal didn't cross the street because it was too tired”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does “it” in this sentence refer to? Is it referring to the street or to the animal? It’s a simple question to a human, but not as simple to an algorithm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the model is processing the word “it”, self-attention allows it to associate “it” with “animal”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73240-B775-F887-3434-11BDAD1C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0280-8254-E345-16E0-AFE27D73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13D71D-8C82-5BDB-4F6E-01932B41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98C7-2540-467E-A4E1-40ED9C5BE1C3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A9CB-0C9B-2164-58DF-632ABF44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at a High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4093-4B46-8305-12AB-4A6E00FC5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876A275-B6AA-32C2-5FB4-57DB4E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90688"/>
            <a:ext cx="3894302" cy="36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73240-B775-F887-3434-11BDAD1C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0280-8254-E345-16E0-AFE27D73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13D71D-8C82-5BDB-4F6E-01932B41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7932-5A6A-44E1-B5E6-F0FD87DAE318}" type="datetime1">
              <a:rPr lang="en-US" smtClean="0"/>
              <a:t>5/7/2023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52502-0B06-02F2-7B04-78D09115C093}"/>
              </a:ext>
            </a:extLst>
          </p:cNvPr>
          <p:cNvSpPr txBox="1"/>
          <p:nvPr/>
        </p:nvSpPr>
        <p:spPr>
          <a:xfrm>
            <a:off x="2643948" y="5292546"/>
            <a:ext cx="668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As we are encoding the word "it" in encoder #5 (the top encoder in the stack), part of the attention mechanism was focusing on "The Animal", and baked a part of its representation into the encoding of "it".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89AE-4606-D394-445A-3D688AB0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in Detail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EBD9C-05CB-FA2A-262D-6CD4F0F7AB13}"/>
              </a:ext>
            </a:extLst>
          </p:cNvPr>
          <p:cNvSpPr txBox="1"/>
          <p:nvPr/>
        </p:nvSpPr>
        <p:spPr>
          <a:xfrm>
            <a:off x="2438399" y="5622719"/>
            <a:ext cx="731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237B-0C11-305B-76DD-3DD786CD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F68-38A2-ABC9-6057-7E6976C7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3BC5F-E16A-9DBC-2829-0DCAB850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F274-18F6-4A2C-A17C-BB8510F46925}" type="datetime1">
              <a:rPr lang="en-US" smtClean="0"/>
              <a:t>5/7/2023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A75BEB-1CBB-6B7B-96DA-706BC5E5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step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calculating self-attention is to create three vectors from each of the encoder’s input vectors (in this case, the embedding of each word)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So, for each word, we create a Query vector, a Key vector, and a Value vector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Their dimensionality is 64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embedding and encoder input/output vectors have dimensionality of 512</a:t>
            </a:r>
          </a:p>
        </p:txBody>
      </p:sp>
    </p:spTree>
    <p:extLst>
      <p:ext uri="{BB962C8B-B14F-4D97-AF65-F5344CB8AC3E}">
        <p14:creationId xmlns:p14="http://schemas.microsoft.com/office/powerpoint/2010/main" val="346275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89AE-4606-D394-445A-3D688AB0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in Detail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CAAFF2F-95D8-6352-0D4C-5FF2B21BD3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47" y="1495704"/>
            <a:ext cx="6129106" cy="386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EBD9C-05CB-FA2A-262D-6CD4F0F7AB13}"/>
              </a:ext>
            </a:extLst>
          </p:cNvPr>
          <p:cNvSpPr txBox="1"/>
          <p:nvPr/>
        </p:nvSpPr>
        <p:spPr>
          <a:xfrm>
            <a:off x="2438399" y="5622719"/>
            <a:ext cx="73152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4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Multiplying </a:t>
            </a:r>
            <a:r>
              <a:rPr lang="en-US" sz="1400" b="0" i="0" dirty="0">
                <a:solidFill>
                  <a:srgbClr val="70BF41"/>
                </a:solidFill>
                <a:effectLst/>
                <a:latin typeface="Helvetica" panose="020B0604020202020204" pitchFamily="34" charset="0"/>
              </a:rPr>
              <a:t>x1</a:t>
            </a:r>
            <a:r>
              <a:rPr lang="en-US" sz="14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by the </a:t>
            </a:r>
            <a:r>
              <a:rPr lang="en-US" sz="1400" b="0" i="0" dirty="0">
                <a:solidFill>
                  <a:srgbClr val="B36AE2"/>
                </a:solidFill>
                <a:effectLst/>
                <a:latin typeface="Helvetica" panose="020B0604020202020204" pitchFamily="34" charset="0"/>
              </a:rPr>
              <a:t>WQ</a:t>
            </a:r>
            <a:r>
              <a:rPr lang="en-US" sz="14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weight matrix produces </a:t>
            </a:r>
            <a:r>
              <a:rPr lang="en-US" sz="1400" b="0" i="0" dirty="0">
                <a:solidFill>
                  <a:srgbClr val="B36AE2"/>
                </a:solidFill>
                <a:effectLst/>
                <a:latin typeface="Helvetica" panose="020B0604020202020204" pitchFamily="34" charset="0"/>
              </a:rPr>
              <a:t>q1</a:t>
            </a:r>
            <a:r>
              <a:rPr lang="en-US" sz="14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, the "query" vector associated with that word. We end up creating a "query", a "key", and a "value" projection of each word in the input sentence.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237B-0C11-305B-76DD-3DD786CD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F68-38A2-ABC9-6057-7E6976C7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14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3BC5F-E16A-9DBC-2829-0DCAB850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182D4-F924-425D-B69E-35488FE0BDB3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32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89AE-4606-D394-445A-3D688AB0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What are the “query”, “key”, and “value” vectors?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EBD9C-05CB-FA2A-262D-6CD4F0F7AB13}"/>
              </a:ext>
            </a:extLst>
          </p:cNvPr>
          <p:cNvSpPr txBox="1"/>
          <p:nvPr/>
        </p:nvSpPr>
        <p:spPr>
          <a:xfrm>
            <a:off x="2438399" y="5622719"/>
            <a:ext cx="731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8237B-0C11-305B-76DD-3DD786CD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F68-38A2-ABC9-6057-7E6976C7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3BC5F-E16A-9DBC-2829-0DCAB850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87E3-FD47-4AC7-9D58-3BF49FC6CD3A}" type="datetime1">
              <a:rPr lang="en-US" smtClean="0"/>
              <a:t>5/7/2023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A75BEB-1CBB-6B7B-96DA-706BC5E5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step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calculating self-attention is to calculate a score.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Say we’re calculating the self-attention for the first word in this example, “Thinking”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score determines how much focus to place on other parts of the input sentence as we encode a word at a certain position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Score = dot product of the query vector with the key vector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Self-attention for the word in position #1, the first score would be the dot product of q1 and k1</a:t>
            </a:r>
          </a:p>
        </p:txBody>
      </p:sp>
    </p:spTree>
    <p:extLst>
      <p:ext uri="{BB962C8B-B14F-4D97-AF65-F5344CB8AC3E}">
        <p14:creationId xmlns:p14="http://schemas.microsoft.com/office/powerpoint/2010/main" val="41866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CD68-BDF6-B288-EA0B-81B9BD7A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Score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29B5901-8409-07DE-BED3-5583F1C43D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7" y="2296319"/>
            <a:ext cx="65246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F6AEB-59A5-D498-9E02-B216DE43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69807-28A2-8A71-6BE8-A98BC7EB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9C095F-CB4E-55B1-6569-8B97CB63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44C1-6DA7-41CA-BD09-7A5F8C1C5055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2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CD68-BDF6-B288-EA0B-81B9BD7A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F6AEB-59A5-D498-9E02-B216DE43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69807-28A2-8A71-6BE8-A98BC7EB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9C095F-CB4E-55B1-6569-8B97CB63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6121-223B-4535-9D66-39BC9732E6D7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07E6-2397-CD8E-36E1-169CE5369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361"/>
            <a:ext cx="10515600" cy="4291602"/>
          </a:xfrm>
        </p:spPr>
        <p:txBody>
          <a:bodyPr/>
          <a:lstStyle/>
          <a:p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 </a:t>
            </a: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third and fourth steps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are to divide the scores by 8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Square root of the dimension of the key vectors used in the paper – 64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could be other possible values here, but this is the default), then pass the result through 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operation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normalizes the scores so they’re all positive and add up to 1</a:t>
            </a:r>
          </a:p>
        </p:txBody>
      </p:sp>
    </p:spTree>
    <p:extLst>
      <p:ext uri="{BB962C8B-B14F-4D97-AF65-F5344CB8AC3E}">
        <p14:creationId xmlns:p14="http://schemas.microsoft.com/office/powerpoint/2010/main" val="119803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721F-651F-0529-9554-3F8B7542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 Attention Score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5E017FA-3570-8486-8AB9-69266342FA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29" y="1825625"/>
            <a:ext cx="69095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C20D5-A17D-CD51-9672-18B7BC18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10649-99EA-932F-3BF6-7B88ED1C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DA98CB-7542-66B3-056F-F7AB1971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5197-E21F-4DAD-AEE0-46D0E6682A20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CD68-BDF6-B288-EA0B-81B9BD7A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F6AEB-59A5-D498-9E02-B216DE43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69807-28A2-8A71-6BE8-A98BC7EB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9C095F-CB4E-55B1-6569-8B97CB63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338D-CA67-4BF2-A7CD-ACCC74D31D8B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07E6-2397-CD8E-36E1-169CE5369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361"/>
            <a:ext cx="10515600" cy="429160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score determines how much each word will be expressed at this position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fifth step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to multiply each value vector by the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score (in preparation to sum them up)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sixth step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to sum up the weighted value vectors. This produces the output of the self-attention layer at this position (for the first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word)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47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F868-8823-5E3F-6CB2-17E17D1E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Transformers Architecture</a:t>
            </a: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086F-2DAA-8E15-719F-EAD021F6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0741-D29F-4111-878E-00E08BF9F8E8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FD6F4-C69F-2B8A-49D7-EDD809B7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1121-87F3-5BBD-DC98-81B1CEBA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692B664-1760-E664-66E8-0CAD37C18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47" y="1253331"/>
            <a:ext cx="3759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B2C5-0EB9-482B-53FE-012270F0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 Score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30BBE05-ADE7-1999-3354-A7411A5724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42" y="1825625"/>
            <a:ext cx="45785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B38D6-3722-0423-FCE1-52963E212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1CDBF-A554-2CBA-04AC-AD52A5EC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21DBB7-9AA1-CFA0-95BE-7FE1B884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BC18-8508-4A45-AF61-A576405E1745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7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C25-18DC-885E-8E3F-D2F5E7EB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Calculation of Self-Attention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83A2224-B206-5818-B5C5-3B7D7525D4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31" y="1326005"/>
            <a:ext cx="3842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F7CCC-CC25-89EF-71F7-B2304186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9E20E-AF93-CD92-2572-3D5B771A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66BD04-6DFF-23F5-6EA0-B1E19F8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D095-419E-4D5E-85AB-B36A17409B2F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C9CAC-D75E-1BC6-587D-03DD7612F373}"/>
              </a:ext>
            </a:extLst>
          </p:cNvPr>
          <p:cNvSpPr txBox="1"/>
          <p:nvPr/>
        </p:nvSpPr>
        <p:spPr>
          <a:xfrm>
            <a:off x="2356702" y="5363853"/>
            <a:ext cx="7107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Every row in the </a:t>
            </a:r>
            <a:r>
              <a:rPr lang="en-US" b="0" i="0" dirty="0">
                <a:solidFill>
                  <a:srgbClr val="70BF41"/>
                </a:solidFill>
                <a:effectLst/>
                <a:latin typeface="Helvetica" panose="020B0604020202020204" pitchFamily="34" charset="0"/>
              </a:rPr>
              <a:t>X</a:t>
            </a:r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matrix corresponds to a word in the input sentence. We again see the difference in size of the embedding vector (512, or 4 boxes in the figure), and the q/k/v vectors (64, or 3 boxes in the figure)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16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CC31-CB4C-6DE6-1AE0-525E50B1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Calculation of Self-Attention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8279511-7767-CAC9-7526-371A5E1BF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2339181"/>
            <a:ext cx="85058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D94EF-A43E-3C5D-53BB-8623AB43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AD6B0-8B6A-9C82-429A-1988B7A5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628946-3386-BE85-3FDB-2C60395F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0E75-CF3E-4A8D-B31E-511178D74FB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04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574E-75F8-4D6B-F846-A6B8C994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Beast With Many Heads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092FD-2C52-95E3-024C-8D064A53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B8BA5-BD9F-F7BE-0EFA-7096A731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1AA830-2DD4-9C40-A2D7-223F4FE8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7D13-5FA0-45C5-B0B5-98657E5DE2F2}" type="datetime1">
              <a:rPr lang="en-US" smtClean="0"/>
              <a:t>5/7/2023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84A7-26E2-7C01-CB7F-D53E65BD7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paper further refined the self-attention layer by adding a mechanism called “multi-headed” attention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expands the model’s ability to focus on different positions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gives the attention layer multiple “representation subspaces”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multi-headed attention we have not only one, but multiple sets of Query/Key/Value weight matrices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Transformer uses eight attention heads, so we end up with eight sets for each encoder/decoder</a:t>
            </a:r>
          </a:p>
        </p:txBody>
      </p:sp>
    </p:spTree>
    <p:extLst>
      <p:ext uri="{BB962C8B-B14F-4D97-AF65-F5344CB8AC3E}">
        <p14:creationId xmlns:p14="http://schemas.microsoft.com/office/powerpoint/2010/main" val="2638977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574E-75F8-4D6B-F846-A6B8C994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61C70DD-E00C-A9E2-AC8C-D33DF6485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66" y="1825625"/>
            <a:ext cx="73646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092FD-2C52-95E3-024C-8D064A53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B8BA5-BD9F-F7BE-0EFA-7096A731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1AA830-2DD4-9C40-A2D7-223F4FE8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2F1C2-0083-4BBB-9EBA-5642C87817BB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BB11-8BB7-C50D-58D1-5837A6D0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158192C-1384-ABC1-BDF6-1254F49A4E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28" y="1825625"/>
            <a:ext cx="91711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E8B28-6E69-64CF-38E7-FCF5541E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85005-D542-7385-8C42-A79303CB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A67465-B0A0-ADF6-4E1D-07A14309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8B14-1D70-44F5-9CE7-FF04F658A1D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23A7-A0C6-5214-8CA7-2A002A85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6CB7135-89E2-6712-2A47-7F7B526F47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70" y="1825625"/>
            <a:ext cx="78656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39DF-93F5-5073-6208-DF9F8C3D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C93EB-9C8D-AD2D-7EF2-46F5D41B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184A95-B773-5DDF-F341-15663287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29E45-89B9-4CB3-A48A-E3B5D5BD9B7D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4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B0A1-0BCF-FB8B-D7D7-AA2A57EF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6022C0B-F9FE-CC2E-2792-4071C8A388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04" y="1825625"/>
            <a:ext cx="77717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54A27-8C8E-D253-2E6A-0C60C50B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2D80E-3920-0314-E0F1-E0D01551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CFF6EC-8A45-240A-B5E3-77E0F1393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0ECF-8C42-42DC-A593-BB3C6E0A53E8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12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23D8-1582-2FF5-641F-948747A8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  <a:endParaRPr 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6AA458C-E3D3-6A83-0AFC-C581CE23E8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120106"/>
            <a:ext cx="4171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5A698-3D01-4507-9FF8-1B48E317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5C4ED-49A1-E721-509A-D4AA82DB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651998-6508-ACA8-B058-B31ECBE0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96F9-E9DD-4CFC-A0E9-3C8BA5A0B54D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97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D5F-FED1-CB31-D6A4-131BB891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Multi-headed Attention</a:t>
            </a:r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3BD1B053-790F-134D-2BE8-015FF0E80F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2058194"/>
            <a:ext cx="39814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9DCCA-983B-6F6F-056F-4338448C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CC730-3E02-9BB5-2BCB-67D1910C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29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83F6BE-9027-46C6-7D18-183FF61B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E435-A319-4211-8ECA-48A8BB42E9C3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42F3-B62A-9C61-EA00-E0289022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A High-Level Look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1EFAF5-8640-AAFA-1AD8-11E5E61E06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7" y="2057400"/>
            <a:ext cx="10515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40065-ECF5-C482-B176-149354674201}"/>
              </a:ext>
            </a:extLst>
          </p:cNvPr>
          <p:cNvSpPr txBox="1"/>
          <p:nvPr/>
        </p:nvSpPr>
        <p:spPr>
          <a:xfrm>
            <a:off x="1018094" y="5976594"/>
            <a:ext cx="686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https://jalammar.github.io/illustrated-transformer/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967EC-E08D-9D27-24A8-A2622D27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40D6-7458-B951-9CC0-2C1A678B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908955" cy="365125"/>
          </a:xfrm>
        </p:spPr>
        <p:txBody>
          <a:bodyPr/>
          <a:lstStyle/>
          <a:p>
            <a:r>
              <a:rPr lang="en-US" b="1" dirty="0"/>
              <a:t>  </a:t>
            </a:r>
            <a:fld id="{4DE8FF25-56F2-4848-8DAE-0CD6366AE749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3171F9-95A6-C8A6-5D11-8CA872EF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ADBD8-46DE-4159-8AF4-9E2B715E22D4}" type="datetime1">
              <a:rPr lang="en-US" smtClean="0"/>
              <a:t>5/7/2023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5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0683-85B2-F84F-06D3-43A492D4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Representing The Order of The Sequence Using Positional Encoding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3C21E5B-7078-CCA5-98F7-39EDCA0DCD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14" y="1825625"/>
            <a:ext cx="78905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8AE26-9A53-94CE-E3A7-ABDF5AD9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3BE49-7DC6-AFE5-A807-E2C77A8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D7D7BC-455C-C1FF-F4A6-AAA973FC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167D-74A3-4B81-9881-338FB164C53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10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4EAD-C341-2E57-161D-A9A59A42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Representing The Order of The Sequence Using Positional Encoding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7707939-02B4-A843-7C6B-F2B94B11F0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620169"/>
            <a:ext cx="99441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2CB16-36E8-84EA-AD77-DEACD15E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98353-457C-9A48-216F-BA24153E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4D1F2A-16E3-53F0-A1CB-1B7F85C4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6FAE-238A-4914-BD1B-925623622EAF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22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BAFB-7A4F-99C7-FDEB-84583888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Residuals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A878446-6F26-F2BC-DDB2-D502A6A878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09" y="1825625"/>
            <a:ext cx="599998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A04E-73CA-1716-11B6-8778211E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A6C6B-F84B-E3FB-5731-D6752998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D2C4E7-04CC-7AE6-DD9A-697838F0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0A346-8E21-4D1B-B0FE-B6EE558AF54A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6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C4C7-4072-7785-7713-7CC99C82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4B38-CBBB-2E01-3F52-50E0B880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A0AFBB4-5AB2-D5B2-F3E4-26CEA85C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43" y="1545537"/>
            <a:ext cx="4951314" cy="46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A4A42-3FBA-31A9-14CA-24BC5CB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3D3EC-5CA8-FF01-4BCD-D15771BD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ACDC36-CC35-34FA-1B5F-FAF55F98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B027-AF6F-4A23-BAAC-086931E64D50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8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3E32-8A51-9C28-D215-36786166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Residuals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A9FB6F6-33F0-19D1-1A9B-C5F071B9A9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31" y="1825625"/>
            <a:ext cx="7658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5F968-663A-DA2C-3552-B9908A50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6350-9C16-CF94-795A-9DCE2686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C735B2-586E-10A5-2B13-7BB11E49D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69F9-3B7D-4D2F-A520-E488C98436DC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48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01D9-64DE-91FD-894A-44286EE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dirty="0"/>
            </a:b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24E1F74-1FCF-CD22-26C6-BE75223FAB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32" y="1995307"/>
            <a:ext cx="79205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5093C-4339-CC78-1AE0-8D86C36B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896B1-6A26-01C3-101E-513E27A0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83A6B3-41FB-2674-C6BC-5D631DB2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1806-864C-4185-A20D-583F24405F94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27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53BE-333D-C794-C675-5C587F2A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dirty="0"/>
            </a:br>
            <a:endParaRPr 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11BE1AD-6DDD-4207-C0A5-27502193E9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846" y="1825625"/>
            <a:ext cx="67403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D5C72-574E-E042-152F-5A62DDF7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652AA-4C63-313E-92EF-268DED21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1D7CE5-00EF-4A04-0600-A179D874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828D-3657-4A79-80D6-579CD9D7933F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56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6F43-D6A2-E02A-7AA7-EB4D147F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F34-BAA9-2944-7679-3CF13827C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2" name="Picture 6">
            <a:extLst>
              <a:ext uri="{FF2B5EF4-FFF2-40B4-BE49-F238E27FC236}">
                <a16:creationId xmlns:a16="http://schemas.microsoft.com/office/drawing/2014/main" id="{317DE391-DEC6-DE6A-0220-5F1B2FCA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33" y="2120031"/>
            <a:ext cx="6586734" cy="33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70DE5-3C01-836E-A190-805B5E9A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D8296-662C-1320-AFAD-D25BBE87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14628-B513-9C8C-0FAC-2D01883B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B1-9857-4750-BB33-BD762E054D5C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28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B27B-2561-AE48-09C4-B571381C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Decoder Side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412DECC4-B2D9-DA12-C894-03959F939D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05" y="1690688"/>
            <a:ext cx="6234547" cy="339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BB23B1-3749-AB8B-CB82-0151A9F763F2}"/>
              </a:ext>
            </a:extLst>
          </p:cNvPr>
          <p:cNvSpPr txBox="1"/>
          <p:nvPr/>
        </p:nvSpPr>
        <p:spPr>
          <a:xfrm>
            <a:off x="1376313" y="5167312"/>
            <a:ext cx="8779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Since the model's parameters (weights) are all initialized randomly, the (untrained) model produces a probability distribution with arbitrary values for each cell/word. We can compare it with the actual output, then tweak all the model's weights using backpropagation to make the output closer to the desired output.</a:t>
            </a: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956F8-BA56-3B94-152D-D9DB6BC03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C53A8-DEF3-53C2-2404-7A670954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38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CF03F-5304-22B8-CFF7-01B6C1AD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432-09CE-4247-A36E-CABE2AA74843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1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AB4-0A94-4D89-E00F-700FEEED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271"/>
            <a:ext cx="10515600" cy="1325563"/>
          </a:xfrm>
        </p:spPr>
        <p:txBody>
          <a:bodyPr/>
          <a:lstStyle/>
          <a:p>
            <a:r>
              <a:rPr lang="en-US" b="1" dirty="0"/>
              <a:t>The Final Linear and </a:t>
            </a:r>
            <a:r>
              <a:rPr lang="en-US" b="1" dirty="0" err="1"/>
              <a:t>Softmax</a:t>
            </a:r>
            <a:r>
              <a:rPr lang="en-US" b="1" dirty="0"/>
              <a:t> Layer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FA4DB3D7-E867-E29D-7A06-AD7E491A1D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846" y="1825625"/>
            <a:ext cx="67403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3EA3-1F0A-3946-55BD-C5AEC0D5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3F220-3D53-4D91-1D2D-1AFA97A7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2FD648-A8E1-C358-94DE-3539387A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ADC0-6006-420A-9394-4B17E9B79954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0990-A184-09F5-1A55-5FF169F8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A High-Level Look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113554-5AB4-525B-9A15-84B593F06B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46" y="1825625"/>
            <a:ext cx="69401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B6B54-3988-F003-5AF2-ECC18A84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A4835-72D1-F3B4-7EB1-74FBC318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844A46-7263-AA2A-843F-AD6E8EE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446F-A7FF-41D9-85EE-2FBCC38C0479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7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F868-8823-5E3F-6CB2-17E17D1E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Transformers Architecture - Recap</a:t>
            </a: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D086F-2DAA-8E15-719F-EAD021F6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0741-D29F-4111-878E-00E08BF9F8E8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FD6F4-C69F-2B8A-49D7-EDD809B7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1121-87F3-5BBD-DC98-81B1CEBA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40</a:t>
            </a:fld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692B664-1760-E664-66E8-0CAD37C18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62" y="1253331"/>
            <a:ext cx="3759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09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1759-6C02-EFA3-B601-99AA807A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Transformers model timeline - NLP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53E54-5A10-EE41-824B-5994B589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892D2-8E5E-4F3E-A061-C43A305E77C8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E0A89-C7F3-F84E-9861-9F580BE3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01EAB-7E03-D314-8FE1-5AD1FE82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41</a:t>
            </a:fld>
            <a:endParaRPr lang="en-US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B5B6BFEE-E479-B6BB-5FB1-236A1DE9E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8" b="16737"/>
          <a:stretch/>
        </p:blipFill>
        <p:spPr>
          <a:xfrm>
            <a:off x="1720886" y="1802876"/>
            <a:ext cx="8750228" cy="3252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78293-E91E-E35E-EC0E-80168885038A}"/>
              </a:ext>
            </a:extLst>
          </p:cNvPr>
          <p:cNvSpPr txBox="1"/>
          <p:nvPr/>
        </p:nvSpPr>
        <p:spPr>
          <a:xfrm>
            <a:off x="1018094" y="5976594"/>
            <a:ext cx="686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https://huggingface.co/docs/transformers/model_summary</a:t>
            </a:r>
          </a:p>
        </p:txBody>
      </p:sp>
    </p:spTree>
    <p:extLst>
      <p:ext uri="{BB962C8B-B14F-4D97-AF65-F5344CB8AC3E}">
        <p14:creationId xmlns:p14="http://schemas.microsoft.com/office/powerpoint/2010/main" val="2139190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1759-6C02-EFA3-B601-99AA807A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Transformers model timeline – CV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53E54-5A10-EE41-824B-5994B589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47B4-D0D7-4F0E-94A7-01D69060DB41}" type="datetime1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E0A89-C7F3-F84E-9861-9F580BE3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01EAB-7E03-D314-8FE1-5AD1FE82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42</a:t>
            </a:fld>
            <a:endParaRPr lang="en-US"/>
          </a:p>
        </p:txBody>
      </p:sp>
      <p:pic>
        <p:nvPicPr>
          <p:cNvPr id="16" name="Content Placeholder 15" descr="Scatter chart&#10;&#10;Description automatically generated">
            <a:extLst>
              <a:ext uri="{FF2B5EF4-FFF2-40B4-BE49-F238E27FC236}">
                <a16:creationId xmlns:a16="http://schemas.microsoft.com/office/drawing/2014/main" id="{A97B780D-BECA-D3E0-F68C-372E74B93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3" r="15376" b="27942"/>
          <a:stretch/>
        </p:blipFill>
        <p:spPr>
          <a:xfrm>
            <a:off x="1866143" y="1906621"/>
            <a:ext cx="8459714" cy="326849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934D0A-CBD0-B4D1-570B-A1DB26D743A9}"/>
              </a:ext>
            </a:extLst>
          </p:cNvPr>
          <p:cNvSpPr txBox="1"/>
          <p:nvPr/>
        </p:nvSpPr>
        <p:spPr>
          <a:xfrm>
            <a:off x="1018094" y="5976594"/>
            <a:ext cx="686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https://huggingface.co/docs/transformers/model_summary</a:t>
            </a:r>
          </a:p>
        </p:txBody>
      </p:sp>
    </p:spTree>
    <p:extLst>
      <p:ext uri="{BB962C8B-B14F-4D97-AF65-F5344CB8AC3E}">
        <p14:creationId xmlns:p14="http://schemas.microsoft.com/office/powerpoint/2010/main" val="180071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194B-25F5-D812-D071-F7B22FC5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Encoders Decoders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12435A-1938-E660-4E31-EB6404CAE3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04" y="1825625"/>
            <a:ext cx="66833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088AD-A67B-8BE0-985D-D3B567AE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8E821-0D66-FB0E-D503-B61802F6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0B3D17-5651-E591-5CDD-4BBEE53B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3B7C-D393-4162-9378-1D55FE2B8784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4623-987E-0E64-1AF8-199B24EB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Encoders Decoders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C47A6-FECF-B6B6-9865-5603199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BC8366-304A-BE13-BF7F-83B9CA2C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825625"/>
            <a:ext cx="7543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1CDCA-3962-B522-C1D5-476F2C83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0096-DC9B-DE27-290A-4417F9D6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28D89B-8B4C-3AE1-7CF7-03FBFF72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FF7C-04CE-4B5E-A0A6-466B05F0A72E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3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B1BA-DF3B-908C-C3A1-C5B57E15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</a:rPr>
              <a:t>Encoders Decoders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C6E15A-4CD7-6E7B-543C-1ACEAEA301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2672556"/>
            <a:ext cx="8372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02087-C7B3-4698-3A9E-055728D4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8FD1F-067C-4DC9-9D86-804441D6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7D947C-A9E0-E203-5E91-6261A1F2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0E24E-6A4D-4D61-8C80-85E9063D2342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34F6-7C55-016F-6C96-3779D980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Bringing The Tensors Into The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37B6-7B30-B002-3C32-284D706F4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D1C0FC-A628-EDD9-8B9E-19A21CBBD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058319"/>
            <a:ext cx="78486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539C9-9C24-9A2A-524B-4AE1F543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DAF6-0474-5773-CBCC-C46A148F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19DD77-6394-ACA0-99E8-4E09C228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D543-E93D-4944-8DD5-5827BD7D0D3C}" type="datetime1">
              <a:rPr lang="en-US" smtClean="0"/>
              <a:t>5/7/2023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494F1-B734-1B8C-472A-6536E533557C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64029-2855-EF4E-80E1-509794FEF1B3}"/>
              </a:ext>
            </a:extLst>
          </p:cNvPr>
          <p:cNvSpPr txBox="1"/>
          <p:nvPr/>
        </p:nvSpPr>
        <p:spPr>
          <a:xfrm>
            <a:off x="1107649" y="4466163"/>
            <a:ext cx="9973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Each word is embedded into a vector of size 512. We'll represent those vectors with these simple boxes.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1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59B8-680F-0BDA-1039-F3D90C1B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Bringing The Tensors Into The Picture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ABCED5-673C-2984-B3FC-6BC63CB98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63" y="1825625"/>
            <a:ext cx="6784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B423D-58D6-84B3-7CA1-3D12A8DD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@satwikram29 @accessodu @WebSciDL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4FCE0-8E9C-F0B2-1A7C-EB893F02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FF25-56F2-4848-8DAE-0CD6366AE749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201951-D73C-2C1B-35CD-EAF991BF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67A6-FAC0-415D-AB9A-5E654AF12B07}" type="datetime1">
              <a:rPr lang="en-US" smtClean="0"/>
              <a:t>5/7/2023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1214</Words>
  <Application>Microsoft Office PowerPoint</Application>
  <PresentationFormat>Widescreen</PresentationFormat>
  <Paragraphs>210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Helvetica Neue</vt:lpstr>
      <vt:lpstr>PT Sans</vt:lpstr>
      <vt:lpstr>Office Theme</vt:lpstr>
      <vt:lpstr>Office Theme</vt:lpstr>
      <vt:lpstr> CSE Workshop  NLP - Transformers</vt:lpstr>
      <vt:lpstr>Transformers Architecture </vt:lpstr>
      <vt:lpstr>A High-Level Look </vt:lpstr>
      <vt:lpstr>A High-Level Look</vt:lpstr>
      <vt:lpstr>Encoders Decoders</vt:lpstr>
      <vt:lpstr>Encoders Decoders</vt:lpstr>
      <vt:lpstr>Encoders Decoders</vt:lpstr>
      <vt:lpstr>Bringing The Tensors Into The Picture</vt:lpstr>
      <vt:lpstr>Bringing The Tensors Into The Picture </vt:lpstr>
      <vt:lpstr>Now We’re Encoding! </vt:lpstr>
      <vt:lpstr>Self-Attention at a High Level</vt:lpstr>
      <vt:lpstr>Self-Attention at a High Level</vt:lpstr>
      <vt:lpstr>Self-Attention in Detail</vt:lpstr>
      <vt:lpstr>Self-Attention in Detail</vt:lpstr>
      <vt:lpstr>What are the “query”, “key”, and “value” vectors?</vt:lpstr>
      <vt:lpstr>Self-Attention Score</vt:lpstr>
      <vt:lpstr>Self-Attention Score</vt:lpstr>
      <vt:lpstr>Self Attention Score</vt:lpstr>
      <vt:lpstr>Self-Attention Score</vt:lpstr>
      <vt:lpstr>Self-Attention Score</vt:lpstr>
      <vt:lpstr>Matrix Calculation of Self-Attention</vt:lpstr>
      <vt:lpstr>Matrix Calculation of Self-Attention</vt:lpstr>
      <vt:lpstr>The Beast With Many Heads</vt:lpstr>
      <vt:lpstr>Multi-headed Attention</vt:lpstr>
      <vt:lpstr>Multi-headed Attention</vt:lpstr>
      <vt:lpstr>Multi-headed Attention</vt:lpstr>
      <vt:lpstr>Multi-headed Attention</vt:lpstr>
      <vt:lpstr>Multi-headed Attention</vt:lpstr>
      <vt:lpstr>Multi-headed Attention</vt:lpstr>
      <vt:lpstr>Representing The Order of The Sequence Using Positional Encoding</vt:lpstr>
      <vt:lpstr>Representing The Order of The Sequence Using Positional Encoding</vt:lpstr>
      <vt:lpstr>The Residuals</vt:lpstr>
      <vt:lpstr>The Residuals</vt:lpstr>
      <vt:lpstr>The Residuals</vt:lpstr>
      <vt:lpstr>The Decoder Side </vt:lpstr>
      <vt:lpstr>The Decoder Side </vt:lpstr>
      <vt:lpstr>The Decoder Side </vt:lpstr>
      <vt:lpstr>The Decoder Side </vt:lpstr>
      <vt:lpstr>The Final Linear and Softmax Layer</vt:lpstr>
      <vt:lpstr>Transformers Architecture - Recap </vt:lpstr>
      <vt:lpstr>Transformers model timeline - NLP</vt:lpstr>
      <vt:lpstr>Transformers model timeline – CV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Multi-Modality Deep Learning Approach</dc:title>
  <dc:creator>KODANDARAM, SATWIK RAM</dc:creator>
  <cp:lastModifiedBy>KODANDARAM, SATWIK RAM</cp:lastModifiedBy>
  <cp:revision>1</cp:revision>
  <dcterms:created xsi:type="dcterms:W3CDTF">2023-05-06T18:09:04Z</dcterms:created>
  <dcterms:modified xsi:type="dcterms:W3CDTF">2023-05-08T00:05:18Z</dcterms:modified>
</cp:coreProperties>
</file>